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5" r:id="rId2"/>
    <p:sldMasterId id="2147483697" r:id="rId3"/>
    <p:sldMasterId id="2147483719" r:id="rId4"/>
    <p:sldMasterId id="2147483741" r:id="rId5"/>
    <p:sldMasterId id="2147483763" r:id="rId6"/>
  </p:sldMasterIdLst>
  <p:notesMasterIdLst>
    <p:notesMasterId r:id="rId43"/>
  </p:notesMasterIdLst>
  <p:handoutMasterIdLst>
    <p:handoutMasterId r:id="rId44"/>
  </p:handoutMasterIdLst>
  <p:sldIdLst>
    <p:sldId id="303" r:id="rId7"/>
    <p:sldId id="399" r:id="rId8"/>
    <p:sldId id="334" r:id="rId9"/>
    <p:sldId id="305" r:id="rId10"/>
    <p:sldId id="375" r:id="rId11"/>
    <p:sldId id="400" r:id="rId12"/>
    <p:sldId id="411" r:id="rId13"/>
    <p:sldId id="395" r:id="rId14"/>
    <p:sldId id="362" r:id="rId15"/>
    <p:sldId id="364" r:id="rId16"/>
    <p:sldId id="301" r:id="rId17"/>
    <p:sldId id="415" r:id="rId18"/>
    <p:sldId id="376" r:id="rId19"/>
    <p:sldId id="413" r:id="rId20"/>
    <p:sldId id="417" r:id="rId21"/>
    <p:sldId id="390" r:id="rId22"/>
    <p:sldId id="416" r:id="rId23"/>
    <p:sldId id="402" r:id="rId24"/>
    <p:sldId id="367" r:id="rId25"/>
    <p:sldId id="414" r:id="rId26"/>
    <p:sldId id="392" r:id="rId27"/>
    <p:sldId id="406" r:id="rId28"/>
    <p:sldId id="330" r:id="rId29"/>
    <p:sldId id="379" r:id="rId30"/>
    <p:sldId id="380" r:id="rId31"/>
    <p:sldId id="373" r:id="rId32"/>
    <p:sldId id="404" r:id="rId33"/>
    <p:sldId id="407" r:id="rId34"/>
    <p:sldId id="396" r:id="rId35"/>
    <p:sldId id="393" r:id="rId36"/>
    <p:sldId id="408" r:id="rId37"/>
    <p:sldId id="327" r:id="rId38"/>
    <p:sldId id="329" r:id="rId39"/>
    <p:sldId id="358" r:id="rId40"/>
    <p:sldId id="368" r:id="rId41"/>
    <p:sldId id="333" r:id="rId42"/>
  </p:sldIdLst>
  <p:sldSz cx="12188825" cy="6858000"/>
  <p:notesSz cx="6889750" cy="1002188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27"/>
    <a:srgbClr val="007885"/>
    <a:srgbClr val="33B99B"/>
    <a:srgbClr val="33B6B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36" autoAdjust="0"/>
  </p:normalViewPr>
  <p:slideViewPr>
    <p:cSldViewPr showGuides="1">
      <p:cViewPr varScale="1">
        <p:scale>
          <a:sx n="92" d="100"/>
          <a:sy n="92" d="100"/>
        </p:scale>
        <p:origin x="294" y="78"/>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0" d="100"/>
          <a:sy n="90"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8240082018829"/>
          <c:y val="0.13399927348262752"/>
          <c:w val="0.69807682499700752"/>
          <c:h val="0.68628345433429006"/>
        </c:manualLayout>
      </c:layout>
      <c:doughnutChart>
        <c:varyColors val="1"/>
        <c:dLbls>
          <c:showLegendKey val="0"/>
          <c:showVal val="0"/>
          <c:showCatName val="0"/>
          <c:showSerName val="0"/>
          <c:showPercent val="0"/>
          <c:showBubbleSize val="0"/>
          <c:showLeaderLines val="0"/>
        </c:dLbls>
        <c:firstSliceAng val="0"/>
        <c:holeSize val="47"/>
      </c:doughnutChart>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1"/>
            <a:ext cx="2986040" cy="502374"/>
          </a:xfrm>
          <a:prstGeom prst="rect">
            <a:avLst/>
          </a:prstGeom>
        </p:spPr>
        <p:txBody>
          <a:bodyPr vert="horz" lIns="92318" tIns="46159" rIns="92318" bIns="46159" rtlCol="0"/>
          <a:lstStyle>
            <a:lvl1pPr algn="l">
              <a:defRPr sz="1200"/>
            </a:lvl1pPr>
          </a:lstStyle>
          <a:p>
            <a:endParaRPr lang="da-DK"/>
          </a:p>
        </p:txBody>
      </p:sp>
      <p:sp>
        <p:nvSpPr>
          <p:cNvPr id="3" name="Pladsholder til dato 2"/>
          <p:cNvSpPr>
            <a:spLocks noGrp="1"/>
          </p:cNvSpPr>
          <p:nvPr>
            <p:ph type="dt" sz="quarter" idx="1"/>
          </p:nvPr>
        </p:nvSpPr>
        <p:spPr>
          <a:xfrm>
            <a:off x="3902103" y="1"/>
            <a:ext cx="2986040" cy="502374"/>
          </a:xfrm>
          <a:prstGeom prst="rect">
            <a:avLst/>
          </a:prstGeom>
        </p:spPr>
        <p:txBody>
          <a:bodyPr vert="horz" lIns="92318" tIns="46159" rIns="92318" bIns="46159" rtlCol="0"/>
          <a:lstStyle>
            <a:lvl1pPr algn="r">
              <a:defRPr sz="1200"/>
            </a:lvl1pPr>
          </a:lstStyle>
          <a:p>
            <a:fld id="{150948A2-C03C-4747-A82D-2E9046CC875C}" type="datetimeFigureOut">
              <a:rPr lang="da-DK" smtClean="0"/>
              <a:t>28-10-2021</a:t>
            </a:fld>
            <a:endParaRPr lang="da-DK"/>
          </a:p>
        </p:txBody>
      </p:sp>
      <p:sp>
        <p:nvSpPr>
          <p:cNvPr id="4" name="Pladsholder til sidefod 3"/>
          <p:cNvSpPr>
            <a:spLocks noGrp="1"/>
          </p:cNvSpPr>
          <p:nvPr>
            <p:ph type="ftr" sz="quarter" idx="2"/>
          </p:nvPr>
        </p:nvSpPr>
        <p:spPr>
          <a:xfrm>
            <a:off x="1" y="9519514"/>
            <a:ext cx="2986040" cy="502374"/>
          </a:xfrm>
          <a:prstGeom prst="rect">
            <a:avLst/>
          </a:prstGeom>
        </p:spPr>
        <p:txBody>
          <a:bodyPr vert="horz" lIns="92318" tIns="46159" rIns="92318" bIns="46159" rtlCol="0" anchor="b"/>
          <a:lstStyle>
            <a:lvl1pPr algn="l">
              <a:defRPr sz="1200"/>
            </a:lvl1pPr>
          </a:lstStyle>
          <a:p>
            <a:endParaRPr lang="da-DK"/>
          </a:p>
        </p:txBody>
      </p:sp>
      <p:sp>
        <p:nvSpPr>
          <p:cNvPr id="5" name="Pladsholder til slidenummer 4"/>
          <p:cNvSpPr>
            <a:spLocks noGrp="1"/>
          </p:cNvSpPr>
          <p:nvPr>
            <p:ph type="sldNum" sz="quarter" idx="3"/>
          </p:nvPr>
        </p:nvSpPr>
        <p:spPr>
          <a:xfrm>
            <a:off x="3902103" y="9519514"/>
            <a:ext cx="2986040" cy="502374"/>
          </a:xfrm>
          <a:prstGeom prst="rect">
            <a:avLst/>
          </a:prstGeom>
        </p:spPr>
        <p:txBody>
          <a:bodyPr vert="horz" lIns="92318" tIns="46159" rIns="92318" bIns="46159" rtlCol="0" anchor="b"/>
          <a:lstStyle>
            <a:lvl1pPr algn="r">
              <a:defRPr sz="1200"/>
            </a:lvl1pPr>
          </a:lstStyle>
          <a:p>
            <a:fld id="{818EE18C-6876-4533-989C-011B7917C7E5}" type="slidenum">
              <a:rPr lang="da-DK" smtClean="0"/>
              <a:t>‹nr.›</a:t>
            </a:fld>
            <a:endParaRPr lang="da-DK"/>
          </a:p>
        </p:txBody>
      </p:sp>
    </p:spTree>
    <p:extLst>
      <p:ext uri="{BB962C8B-B14F-4D97-AF65-F5344CB8AC3E}">
        <p14:creationId xmlns:p14="http://schemas.microsoft.com/office/powerpoint/2010/main" val="3873121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85558" cy="502835"/>
          </a:xfrm>
          <a:prstGeom prst="rect">
            <a:avLst/>
          </a:prstGeom>
        </p:spPr>
        <p:txBody>
          <a:bodyPr vert="horz" lIns="92318" tIns="46159" rIns="92318" bIns="46159" rtlCol="0"/>
          <a:lstStyle>
            <a:lvl1pPr algn="l">
              <a:defRPr sz="1200"/>
            </a:lvl1pPr>
          </a:lstStyle>
          <a:p>
            <a:endParaRPr lang="da-DK"/>
          </a:p>
        </p:txBody>
      </p:sp>
      <p:sp>
        <p:nvSpPr>
          <p:cNvPr id="3" name="Pladsholder til dato 2"/>
          <p:cNvSpPr>
            <a:spLocks noGrp="1"/>
          </p:cNvSpPr>
          <p:nvPr>
            <p:ph type="dt" idx="1"/>
          </p:nvPr>
        </p:nvSpPr>
        <p:spPr>
          <a:xfrm>
            <a:off x="3902598" y="0"/>
            <a:ext cx="2985558" cy="502835"/>
          </a:xfrm>
          <a:prstGeom prst="rect">
            <a:avLst/>
          </a:prstGeom>
        </p:spPr>
        <p:txBody>
          <a:bodyPr vert="horz" lIns="92318" tIns="46159" rIns="92318" bIns="46159" rtlCol="0"/>
          <a:lstStyle>
            <a:lvl1pPr algn="r">
              <a:defRPr sz="1200"/>
            </a:lvl1pPr>
          </a:lstStyle>
          <a:p>
            <a:fld id="{FFD76268-5CE8-436F-8727-6E4791263BAF}" type="datetimeFigureOut">
              <a:rPr lang="da-DK" smtClean="0"/>
              <a:t>28-10-2021</a:t>
            </a:fld>
            <a:endParaRPr lang="da-DK"/>
          </a:p>
        </p:txBody>
      </p:sp>
      <p:sp>
        <p:nvSpPr>
          <p:cNvPr id="4" name="Pladsholder til slidebillede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2318" tIns="46159" rIns="92318" bIns="46159" rtlCol="0" anchor="ctr"/>
          <a:lstStyle/>
          <a:p>
            <a:endParaRPr lang="da-DK"/>
          </a:p>
        </p:txBody>
      </p:sp>
      <p:sp>
        <p:nvSpPr>
          <p:cNvPr id="5" name="Pladsholder til noter 4"/>
          <p:cNvSpPr>
            <a:spLocks noGrp="1"/>
          </p:cNvSpPr>
          <p:nvPr>
            <p:ph type="body" sz="quarter" idx="3"/>
          </p:nvPr>
        </p:nvSpPr>
        <p:spPr>
          <a:xfrm>
            <a:off x="688976" y="4823034"/>
            <a:ext cx="5511800" cy="3946118"/>
          </a:xfrm>
          <a:prstGeom prst="rect">
            <a:avLst/>
          </a:prstGeom>
        </p:spPr>
        <p:txBody>
          <a:bodyPr vert="horz" lIns="92318" tIns="46159" rIns="92318" bIns="46159"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519056"/>
            <a:ext cx="2985558" cy="502834"/>
          </a:xfrm>
          <a:prstGeom prst="rect">
            <a:avLst/>
          </a:prstGeom>
        </p:spPr>
        <p:txBody>
          <a:bodyPr vert="horz" lIns="92318" tIns="46159" rIns="92318" bIns="46159" rtlCol="0" anchor="b"/>
          <a:lstStyle>
            <a:lvl1pPr algn="l">
              <a:defRPr sz="1200"/>
            </a:lvl1pPr>
          </a:lstStyle>
          <a:p>
            <a:endParaRPr lang="da-DK"/>
          </a:p>
        </p:txBody>
      </p:sp>
      <p:sp>
        <p:nvSpPr>
          <p:cNvPr id="7" name="Pladsholder til slidenummer 6"/>
          <p:cNvSpPr>
            <a:spLocks noGrp="1"/>
          </p:cNvSpPr>
          <p:nvPr>
            <p:ph type="sldNum" sz="quarter" idx="5"/>
          </p:nvPr>
        </p:nvSpPr>
        <p:spPr>
          <a:xfrm>
            <a:off x="3902598" y="9519056"/>
            <a:ext cx="2985558" cy="502834"/>
          </a:xfrm>
          <a:prstGeom prst="rect">
            <a:avLst/>
          </a:prstGeom>
        </p:spPr>
        <p:txBody>
          <a:bodyPr vert="horz" lIns="92318" tIns="46159" rIns="92318" bIns="46159" rtlCol="0" anchor="b"/>
          <a:lstStyle>
            <a:lvl1pPr algn="r">
              <a:defRPr sz="1200"/>
            </a:lvl1pPr>
          </a:lstStyle>
          <a:p>
            <a:fld id="{F6A3B4F2-37C6-456F-99B1-74C79381C6EC}" type="slidenum">
              <a:rPr lang="da-DK" smtClean="0"/>
              <a:t>‹nr.›</a:t>
            </a:fld>
            <a:endParaRPr lang="da-DK"/>
          </a:p>
        </p:txBody>
      </p:sp>
    </p:spTree>
    <p:extLst>
      <p:ext uri="{BB962C8B-B14F-4D97-AF65-F5344CB8AC3E}">
        <p14:creationId xmlns:p14="http://schemas.microsoft.com/office/powerpoint/2010/main" val="209470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Fremlægges af berigtiger</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a:t>
            </a:fld>
            <a:endParaRPr lang="da-DK"/>
          </a:p>
        </p:txBody>
      </p:sp>
    </p:spTree>
    <p:extLst>
      <p:ext uri="{BB962C8B-B14F-4D97-AF65-F5344CB8AC3E}">
        <p14:creationId xmlns:p14="http://schemas.microsoft.com/office/powerpoint/2010/main" val="3872763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smtClean="0"/>
          </a:p>
          <a:p>
            <a:r>
              <a:rPr lang="da-DK" dirty="0" smtClean="0"/>
              <a:t>Hurtig forklarin</a:t>
            </a:r>
            <a:r>
              <a:rPr lang="da-DK" baseline="0" dirty="0" smtClean="0"/>
              <a:t>g af de forskellige step </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10</a:t>
            </a:fld>
            <a:endParaRPr lang="da-DK"/>
          </a:p>
        </p:txBody>
      </p:sp>
    </p:spTree>
    <p:extLst>
      <p:ext uri="{BB962C8B-B14F-4D97-AF65-F5344CB8AC3E}">
        <p14:creationId xmlns:p14="http://schemas.microsoft.com/office/powerpoint/2010/main" val="320014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11</a:t>
            </a:fld>
            <a:endParaRPr lang="da-DK"/>
          </a:p>
        </p:txBody>
      </p:sp>
    </p:spTree>
    <p:extLst>
      <p:ext uri="{BB962C8B-B14F-4D97-AF65-F5344CB8AC3E}">
        <p14:creationId xmlns:p14="http://schemas.microsoft.com/office/powerpoint/2010/main" val="86710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67028" lvl="1" indent="-367028" defTabSz="923178">
              <a:spcBef>
                <a:spcPct val="20000"/>
              </a:spcBef>
              <a:defRPr/>
            </a:pPr>
            <a:r>
              <a:rPr lang="da-DK" dirty="0" smtClean="0"/>
              <a:t>Fremlægges af planlægger</a:t>
            </a:r>
          </a:p>
          <a:p>
            <a:pPr marL="367028" lvl="1" indent="-367028">
              <a:spcBef>
                <a:spcPct val="20000"/>
              </a:spcBef>
              <a:defRPr/>
            </a:pPr>
            <a:endParaRPr lang="da-DK" dirty="0" smtClean="0"/>
          </a:p>
          <a:p>
            <a:pPr marL="367028" lvl="1" indent="-367028">
              <a:spcBef>
                <a:spcPct val="20000"/>
              </a:spcBef>
              <a:defRPr/>
            </a:pPr>
            <a:r>
              <a:rPr lang="da-DK" dirty="0" smtClean="0"/>
              <a:t>3500,- pr. ha om året i 20 år for arealer i </a:t>
            </a:r>
            <a:r>
              <a:rPr lang="da-DK" dirty="0" err="1" smtClean="0"/>
              <a:t>omdrift</a:t>
            </a:r>
            <a:endParaRPr lang="da-DK" dirty="0" smtClean="0"/>
          </a:p>
          <a:p>
            <a:pPr marL="367028" lvl="1" indent="-367028">
              <a:spcBef>
                <a:spcPct val="20000"/>
              </a:spcBef>
              <a:defRPr/>
            </a:pPr>
            <a:r>
              <a:rPr lang="da-DK" dirty="0" smtClean="0"/>
              <a:t>1800,- pr. ha om året i 20 år for jordbrugsmæssigt udnyttede arealer uden for </a:t>
            </a:r>
            <a:r>
              <a:rPr lang="da-DK" dirty="0" err="1" smtClean="0"/>
              <a:t>omdrift</a:t>
            </a:r>
            <a:endParaRPr lang="da-DK" dirty="0" smtClean="0"/>
          </a:p>
          <a:p>
            <a:pPr marL="367028" lvl="1" indent="-367028">
              <a:spcBef>
                <a:spcPct val="20000"/>
              </a:spcBef>
              <a:defRPr/>
            </a:pPr>
            <a:r>
              <a:rPr lang="da-DK" dirty="0" smtClean="0"/>
              <a:t>300,- pr. ha om året i 20 år for naturarealer </a:t>
            </a:r>
          </a:p>
          <a:p>
            <a:pPr marL="367028" lvl="1" indent="-367028">
              <a:spcBef>
                <a:spcPct val="20000"/>
              </a:spcBef>
              <a:defRPr/>
            </a:pPr>
            <a:r>
              <a:rPr lang="da-DK" sz="1400" dirty="0"/>
              <a:t>- hvordan er arealet anmeldt i 2014 = referenceåret</a:t>
            </a:r>
          </a:p>
          <a:p>
            <a:pPr marL="367028" lvl="1" indent="-367028">
              <a:spcBef>
                <a:spcPct val="20000"/>
              </a:spcBef>
              <a:defRPr/>
            </a:pPr>
            <a:r>
              <a:rPr lang="da-DK" sz="1400" dirty="0"/>
              <a:t>- kompensationen skal søges </a:t>
            </a:r>
            <a:r>
              <a:rPr lang="da-DK" sz="1400" u="sng" dirty="0"/>
              <a:t>hvert</a:t>
            </a:r>
            <a:r>
              <a:rPr lang="da-DK" sz="1400" dirty="0"/>
              <a:t> år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12</a:t>
            </a:fld>
            <a:endParaRPr lang="da-DK"/>
          </a:p>
        </p:txBody>
      </p:sp>
    </p:spTree>
    <p:extLst>
      <p:ext uri="{BB962C8B-B14F-4D97-AF65-F5344CB8AC3E}">
        <p14:creationId xmlns:p14="http://schemas.microsoft.com/office/powerpoint/2010/main" val="1156762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lnSpc>
                <a:spcPct val="80000"/>
              </a:lnSpc>
              <a:spcBef>
                <a:spcPct val="20000"/>
              </a:spcBef>
              <a:defRPr/>
            </a:pPr>
            <a:r>
              <a:rPr lang="da-DK" dirty="0" smtClean="0"/>
              <a:t>Fremlægges af planlægger</a:t>
            </a:r>
          </a:p>
          <a:p>
            <a:pPr>
              <a:lnSpc>
                <a:spcPct val="80000"/>
              </a:lnSpc>
              <a:spcBef>
                <a:spcPct val="20000"/>
              </a:spcBef>
              <a:defRPr/>
            </a:pPr>
            <a:endParaRPr lang="da-DK" dirty="0" smtClean="0"/>
          </a:p>
          <a:p>
            <a:pPr>
              <a:lnSpc>
                <a:spcPct val="80000"/>
              </a:lnSpc>
              <a:spcBef>
                <a:spcPct val="20000"/>
              </a:spcBef>
              <a:defRPr/>
            </a:pPr>
            <a:r>
              <a:rPr lang="da-DK" dirty="0" smtClean="0"/>
              <a:t>Direkte arealstøtte (grundbetaling og grøn støtte) kan beholdes, hvis den retmæssigt er udbetalt i 2008.</a:t>
            </a:r>
            <a:r>
              <a:rPr lang="da-DK" baseline="0" dirty="0" smtClean="0"/>
              <a:t> </a:t>
            </a:r>
            <a:r>
              <a:rPr lang="da-DK" dirty="0" smtClean="0"/>
              <a:t>Du skal være aktiv landbruger og søge om min. 2 ha. – forpagter kan søge.</a:t>
            </a:r>
          </a:p>
          <a:p>
            <a:endParaRPr lang="da-DK" dirty="0"/>
          </a:p>
          <a:p>
            <a:r>
              <a:rPr lang="da-DK" dirty="0"/>
              <a:t>Grundbetaling kræver, at arealet skal slås eller afgræsses – hvis muligt.</a:t>
            </a:r>
          </a:p>
          <a:p>
            <a:endParaRPr lang="da-DK" dirty="0"/>
          </a:p>
          <a:p>
            <a:r>
              <a:rPr lang="da-DK" dirty="0"/>
              <a:t>Var arealet lysåbent i 2004 gælder rydningspligten hvert 5. år stadig – uanset grundbetaling eller ej</a:t>
            </a:r>
          </a:p>
          <a:p>
            <a:endParaRPr lang="da-DK" dirty="0"/>
          </a:p>
          <a:p>
            <a:r>
              <a:rPr lang="da-DK" dirty="0"/>
              <a:t>Vådområdedeklarationen er varig – tilskuddet i 20 år</a:t>
            </a:r>
          </a:p>
          <a:p>
            <a:endParaRPr lang="da-DK" dirty="0"/>
          </a:p>
          <a:p>
            <a:r>
              <a:rPr lang="da-DK" dirty="0"/>
              <a:t>Der kan søges plejetilskud på arealer, der er så tørre, at de kan plejes med afgræsning eller</a:t>
            </a:r>
          </a:p>
          <a:p>
            <a:r>
              <a:rPr lang="da-DK" dirty="0"/>
              <a:t>slet. Skal søges hvert 5. år.</a:t>
            </a:r>
            <a:endParaRPr lang="da-DK" dirty="0" smtClean="0"/>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13</a:t>
            </a:fld>
            <a:endParaRPr lang="da-DK"/>
          </a:p>
        </p:txBody>
      </p:sp>
    </p:spTree>
    <p:extLst>
      <p:ext uri="{BB962C8B-B14F-4D97-AF65-F5344CB8AC3E}">
        <p14:creationId xmlns:p14="http://schemas.microsoft.com/office/powerpoint/2010/main" val="342669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pPr defTabSz="923178">
              <a:defRPr/>
            </a:pPr>
            <a:endParaRPr lang="da-DK" dirty="0"/>
          </a:p>
          <a:p>
            <a:pPr defTabSz="923178">
              <a:defRPr/>
            </a:pPr>
            <a:r>
              <a:rPr lang="da-DK" dirty="0"/>
              <a:t>Hvis du ikke ønsker at beholde dine arealer mod kompensation, er jordfordeling en mulighed </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14</a:t>
            </a:fld>
            <a:endParaRPr lang="da-DK"/>
          </a:p>
        </p:txBody>
      </p:sp>
    </p:spTree>
    <p:extLst>
      <p:ext uri="{BB962C8B-B14F-4D97-AF65-F5344CB8AC3E}">
        <p14:creationId xmlns:p14="http://schemas.microsoft.com/office/powerpoint/2010/main" val="258921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16</a:t>
            </a:fld>
            <a:endParaRPr lang="da-DK"/>
          </a:p>
        </p:txBody>
      </p:sp>
    </p:spTree>
    <p:extLst>
      <p:ext uri="{BB962C8B-B14F-4D97-AF65-F5344CB8AC3E}">
        <p14:creationId xmlns:p14="http://schemas.microsoft.com/office/powerpoint/2010/main" val="595358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17</a:t>
            </a:fld>
            <a:endParaRPr lang="da-DK"/>
          </a:p>
        </p:txBody>
      </p:sp>
    </p:spTree>
    <p:extLst>
      <p:ext uri="{BB962C8B-B14F-4D97-AF65-F5344CB8AC3E}">
        <p14:creationId xmlns:p14="http://schemas.microsoft.com/office/powerpoint/2010/main" val="2790571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18</a:t>
            </a:fld>
            <a:endParaRPr lang="da-DK"/>
          </a:p>
        </p:txBody>
      </p:sp>
    </p:spTree>
    <p:extLst>
      <p:ext uri="{BB962C8B-B14F-4D97-AF65-F5344CB8AC3E}">
        <p14:creationId xmlns:p14="http://schemas.microsoft.com/office/powerpoint/2010/main" val="3376657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pPr defTabSz="923178">
              <a:defRPr/>
            </a:pPr>
            <a:endParaRPr lang="da-DK" dirty="0" smtClean="0">
              <a:solidFill>
                <a:schemeClr val="accent4"/>
              </a:solidFill>
            </a:endParaRPr>
          </a:p>
          <a:p>
            <a:pPr defTabSz="923178">
              <a:defRPr/>
            </a:pPr>
            <a:r>
              <a:rPr lang="da-DK" dirty="0" smtClean="0">
                <a:solidFill>
                  <a:schemeClr val="accent4"/>
                </a:solidFill>
              </a:rPr>
              <a:t>Flere ejendomme = flere </a:t>
            </a:r>
            <a:r>
              <a:rPr lang="da-DK" dirty="0" err="1" smtClean="0">
                <a:solidFill>
                  <a:schemeClr val="accent4"/>
                </a:solidFill>
              </a:rPr>
              <a:t>ovk</a:t>
            </a:r>
            <a:r>
              <a:rPr lang="da-DK" dirty="0" smtClean="0">
                <a:solidFill>
                  <a:schemeClr val="accent4"/>
                </a:solidFill>
              </a:rPr>
              <a:t>.</a:t>
            </a:r>
          </a:p>
          <a:p>
            <a:pPr defTabSz="923178">
              <a:defRPr/>
            </a:pPr>
            <a:endParaRPr lang="da-DK" dirty="0" smtClean="0">
              <a:solidFill>
                <a:schemeClr val="accent4"/>
              </a:solidFill>
            </a:endParaRPr>
          </a:p>
          <a:p>
            <a:pPr defTabSz="923178">
              <a:defRPr/>
            </a:pPr>
            <a:r>
              <a:rPr lang="da-DK" dirty="0" smtClean="0">
                <a:solidFill>
                  <a:schemeClr val="accent4"/>
                </a:solidFill>
              </a:rPr>
              <a:t>Her henvises</a:t>
            </a:r>
            <a:r>
              <a:rPr lang="da-DK" baseline="0" dirty="0" smtClean="0">
                <a:solidFill>
                  <a:schemeClr val="accent4"/>
                </a:solidFill>
              </a:rPr>
              <a:t> til eksempel på overenskomsten, som i forvejen er fordelt på bordene </a:t>
            </a:r>
            <a:endParaRPr lang="da-DK" dirty="0" smtClean="0">
              <a:solidFill>
                <a:schemeClr val="accent4"/>
              </a:solidFill>
            </a:endParaRP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19</a:t>
            </a:fld>
            <a:endParaRPr lang="da-DK"/>
          </a:p>
        </p:txBody>
      </p:sp>
    </p:spTree>
    <p:extLst>
      <p:ext uri="{BB962C8B-B14F-4D97-AF65-F5344CB8AC3E}">
        <p14:creationId xmlns:p14="http://schemas.microsoft.com/office/powerpoint/2010/main" val="2220012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20</a:t>
            </a:fld>
            <a:endParaRPr lang="da-DK"/>
          </a:p>
        </p:txBody>
      </p:sp>
    </p:spTree>
    <p:extLst>
      <p:ext uri="{BB962C8B-B14F-4D97-AF65-F5344CB8AC3E}">
        <p14:creationId xmlns:p14="http://schemas.microsoft.com/office/powerpoint/2010/main" val="418528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Fremlægges af berigtiger</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a:t>
            </a:fld>
            <a:endParaRPr lang="da-DK"/>
          </a:p>
        </p:txBody>
      </p:sp>
    </p:spTree>
    <p:extLst>
      <p:ext uri="{BB962C8B-B14F-4D97-AF65-F5344CB8AC3E}">
        <p14:creationId xmlns:p14="http://schemas.microsoft.com/office/powerpoint/2010/main" val="831084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smtClean="0"/>
          </a:p>
          <a:p>
            <a:r>
              <a:rPr lang="da-DK" dirty="0" smtClean="0"/>
              <a:t>Når forhandlingerne om jordfordelingen</a:t>
            </a:r>
            <a:r>
              <a:rPr lang="da-DK" baseline="0" dirty="0" smtClean="0"/>
              <a:t> er slut, sker der tre ting: </a:t>
            </a:r>
          </a:p>
          <a:p>
            <a:endParaRPr lang="da-DK" baseline="0" dirty="0" smtClean="0"/>
          </a:p>
          <a:p>
            <a:pPr marL="461589" indent="-461589">
              <a:buFont typeface="Arial" panose="020B0604020202020204" pitchFamily="34" charset="0"/>
              <a:buChar char="•"/>
            </a:pPr>
            <a:r>
              <a:rPr lang="da-DK" dirty="0"/>
              <a:t>Vi berigtiger jordfordelingen </a:t>
            </a:r>
          </a:p>
          <a:p>
            <a:pPr marL="461589" indent="-461589">
              <a:buFont typeface="Arial" panose="020B0604020202020204" pitchFamily="34" charset="0"/>
              <a:buChar char="•"/>
            </a:pPr>
            <a:endParaRPr lang="da-DK" dirty="0"/>
          </a:p>
          <a:p>
            <a:pPr marL="461589" indent="-461589">
              <a:buFont typeface="Arial" panose="020B0604020202020204" pitchFamily="34" charset="0"/>
              <a:buChar char="•"/>
            </a:pPr>
            <a:r>
              <a:rPr lang="da-DK" dirty="0"/>
              <a:t>Jordfordelingen bliver gennemført på kendelsesmødet </a:t>
            </a:r>
          </a:p>
          <a:p>
            <a:pPr marL="461589" indent="-461589">
              <a:buFont typeface="Arial" panose="020B0604020202020204" pitchFamily="34" charset="0"/>
              <a:buChar char="•"/>
            </a:pPr>
            <a:endParaRPr lang="da-DK" dirty="0"/>
          </a:p>
          <a:p>
            <a:pPr marL="461589" indent="-461589">
              <a:buFont typeface="Arial" panose="020B0604020202020204" pitchFamily="34" charset="0"/>
              <a:buChar char="•"/>
            </a:pPr>
            <a:r>
              <a:rPr lang="da-DK" dirty="0"/>
              <a:t>Efter kendelsen tinglyser vi servitut </a:t>
            </a:r>
          </a:p>
          <a:p>
            <a:pPr marL="461589" indent="-461589">
              <a:buFont typeface="Arial" panose="020B0604020202020204" pitchFamily="34" charset="0"/>
              <a:buChar char="•"/>
            </a:pPr>
            <a:endParaRPr lang="da-DK" dirty="0"/>
          </a:p>
          <a:p>
            <a:pPr marL="461589" indent="-461589">
              <a:buFont typeface="Arial" panose="020B0604020202020204" pitchFamily="34" charset="0"/>
              <a:buChar char="•"/>
            </a:pPr>
            <a:r>
              <a:rPr lang="da-DK" dirty="0"/>
              <a:t>På skæringsdagen skifter ejerskabet hænder </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21</a:t>
            </a:fld>
            <a:endParaRPr lang="da-DK"/>
          </a:p>
        </p:txBody>
      </p:sp>
    </p:spTree>
    <p:extLst>
      <p:ext uri="{BB962C8B-B14F-4D97-AF65-F5344CB8AC3E}">
        <p14:creationId xmlns:p14="http://schemas.microsoft.com/office/powerpoint/2010/main" val="2305314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smtClean="0"/>
          </a:p>
          <a:p>
            <a:r>
              <a:rPr lang="da-DK" dirty="0" smtClean="0"/>
              <a:t>Når planlægningen</a:t>
            </a:r>
            <a:r>
              <a:rPr lang="da-DK" baseline="0" dirty="0" smtClean="0"/>
              <a:t> er overstået, skal jordfordelingen berigtiges. Det er en myndighedsopgave som består i, at alle handlerne skal gennemgås. Vi gennemgår alle de ting, som I </a:t>
            </a:r>
            <a:r>
              <a:rPr lang="da-DK" baseline="0" dirty="0" err="1" smtClean="0"/>
              <a:t>i</a:t>
            </a:r>
            <a:r>
              <a:rPr lang="da-DK" baseline="0" dirty="0" smtClean="0"/>
              <a:t> normale handler får gjort EFTER, at I har købt og solgt arealer. </a:t>
            </a:r>
          </a:p>
          <a:p>
            <a:endParaRPr lang="da-DK" baseline="0" dirty="0" smtClean="0"/>
          </a:p>
          <a:p>
            <a:r>
              <a:rPr lang="da-DK" baseline="0" dirty="0" smtClean="0"/>
              <a:t>Når alt er gennemgået, indstiller Landbrugsstyrelsen til en ekstern jordfordelingskommission, at jordfordelingen skal gennemføres. Jordfordelingskommissionen træffer afgørelse om, at jordfordelingen skal gennemføres på et kendelsesmøde, og 1-2 uger efter det, skifter arealerne så formelt ejerskab på en fastsat dag, som vi kalder for skæringsdagen. </a:t>
            </a:r>
            <a:endParaRPr lang="da-DK" dirty="0" smtClean="0"/>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22</a:t>
            </a:fld>
            <a:endParaRPr lang="da-DK"/>
          </a:p>
        </p:txBody>
      </p:sp>
    </p:spTree>
    <p:extLst>
      <p:ext uri="{BB962C8B-B14F-4D97-AF65-F5344CB8AC3E}">
        <p14:creationId xmlns:p14="http://schemas.microsoft.com/office/powerpoint/2010/main" val="382918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pPr defTabSz="923178">
              <a:defRPr/>
            </a:pPr>
            <a:endParaRPr lang="da-DK" dirty="0" smtClean="0"/>
          </a:p>
          <a:p>
            <a:r>
              <a:rPr lang="da-DK" dirty="0"/>
              <a:t>Arealerne skifter ejerskab samtidigt 1-2 uger efter kendelsesmødet. Det sker på skæringsdagen. </a:t>
            </a:r>
          </a:p>
          <a:p>
            <a:endParaRPr lang="da-DK" dirty="0"/>
          </a:p>
          <a:p>
            <a:r>
              <a:rPr lang="da-DK" dirty="0"/>
              <a:t>Fordi alle juridiske og administrative forhold skal klares FØR ejerskifter, hvorimod det i almindelige handler sker EFTER ejerskiftet, så skal forhandlingerne og jordfordelingen være klar i god tid før ejerskiftet på skæringsdagen. Vi skal have tre måneder til at sikre de juridiske og administrative forhold. </a:t>
            </a:r>
          </a:p>
        </p:txBody>
      </p:sp>
      <p:sp>
        <p:nvSpPr>
          <p:cNvPr id="4" name="Pladsholder til slidenummer 3"/>
          <p:cNvSpPr>
            <a:spLocks noGrp="1"/>
          </p:cNvSpPr>
          <p:nvPr>
            <p:ph type="sldNum" sz="quarter" idx="10"/>
          </p:nvPr>
        </p:nvSpPr>
        <p:spPr/>
        <p:txBody>
          <a:bodyPr/>
          <a:lstStyle/>
          <a:p>
            <a:fld id="{F6A3B4F2-37C6-456F-99B1-74C79381C6EC}" type="slidenum">
              <a:rPr lang="da-DK" smtClean="0"/>
              <a:t>23</a:t>
            </a:fld>
            <a:endParaRPr lang="da-DK"/>
          </a:p>
        </p:txBody>
      </p:sp>
    </p:spTree>
    <p:extLst>
      <p:ext uri="{BB962C8B-B14F-4D97-AF65-F5344CB8AC3E}">
        <p14:creationId xmlns:p14="http://schemas.microsoft.com/office/powerpoint/2010/main" val="4123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pPr defTabSz="923178">
              <a:defRPr/>
            </a:pPr>
            <a:endParaRPr lang="da-DK" dirty="0" smtClean="0">
              <a:solidFill>
                <a:srgbClr val="FF0000"/>
              </a:solidFill>
            </a:endParaRPr>
          </a:p>
          <a:p>
            <a:pPr defTabSz="923178">
              <a:defRPr/>
            </a:pPr>
            <a:r>
              <a:rPr lang="da-DK" dirty="0" smtClean="0">
                <a:solidFill>
                  <a:srgbClr val="FF0000"/>
                </a:solidFill>
              </a:rPr>
              <a:t>Før handlerne kan gå igennem, skal vi gennemgå jordfordelingsoverenskomsterne og den jord, I handler med. Planlæggerne afleverer</a:t>
            </a:r>
            <a:r>
              <a:rPr lang="da-DK" baseline="0" dirty="0" smtClean="0">
                <a:solidFill>
                  <a:srgbClr val="FF0000"/>
                </a:solidFill>
              </a:rPr>
              <a:t> dem til os. </a:t>
            </a:r>
            <a:r>
              <a:rPr lang="da-DK" dirty="0" smtClean="0">
                <a:solidFill>
                  <a:srgbClr val="FF0000"/>
                </a:solidFill>
              </a:rPr>
              <a:t> </a:t>
            </a:r>
            <a:endParaRPr lang="da-DK" dirty="0" smtClean="0">
              <a:solidFill>
                <a:srgbClr val="00B050"/>
              </a:solidFill>
            </a:endParaRPr>
          </a:p>
          <a:p>
            <a:pPr defTabSz="923178">
              <a:defRPr/>
            </a:pPr>
            <a:endParaRPr lang="da-DK" dirty="0" smtClean="0">
              <a:solidFill>
                <a:srgbClr val="00B050"/>
              </a:solidFill>
            </a:endParaRPr>
          </a:p>
          <a:p>
            <a:pPr defTabSz="923178">
              <a:defRPr/>
            </a:pPr>
            <a:r>
              <a:rPr lang="da-DK" dirty="0" smtClean="0">
                <a:solidFill>
                  <a:srgbClr val="00B050"/>
                </a:solidFill>
              </a:rPr>
              <a:t>Oplysningspligt ved salg/undersøgelsespligt ved køb </a:t>
            </a:r>
            <a:r>
              <a:rPr lang="da-DK" b="1" dirty="0" smtClean="0"/>
              <a:t>Giv</a:t>
            </a:r>
            <a:r>
              <a:rPr lang="da-DK" b="1" baseline="0" dirty="0" smtClean="0"/>
              <a:t> n</a:t>
            </a:r>
            <a:r>
              <a:rPr lang="da-DK" b="1" dirty="0" smtClean="0"/>
              <a:t>ogle eksempler</a:t>
            </a:r>
          </a:p>
          <a:p>
            <a:pPr defTabSz="923178">
              <a:defRPr/>
            </a:pPr>
            <a:endParaRPr lang="da-DK" b="1" dirty="0" smtClean="0">
              <a:solidFill>
                <a:srgbClr val="00B050"/>
              </a:solidFill>
            </a:endParaRPr>
          </a:p>
          <a:p>
            <a:pPr marL="173096" indent="-173096">
              <a:buFont typeface="Arial" panose="020B0604020202020204" pitchFamily="34" charset="0"/>
              <a:buChar char="•"/>
            </a:pPr>
            <a:r>
              <a:rPr lang="da-DK" dirty="0" smtClean="0">
                <a:solidFill>
                  <a:schemeClr val="accent4"/>
                </a:solidFill>
              </a:rPr>
              <a:t>Dyrkningsret</a:t>
            </a:r>
          </a:p>
          <a:p>
            <a:pPr marL="173096" indent="-173096">
              <a:buFont typeface="Arial" panose="020B0604020202020204" pitchFamily="34" charset="0"/>
              <a:buChar char="•"/>
            </a:pPr>
            <a:r>
              <a:rPr lang="da-DK" dirty="0" smtClean="0">
                <a:solidFill>
                  <a:schemeClr val="accent4"/>
                </a:solidFill>
              </a:rPr>
              <a:t>Forpagtninger</a:t>
            </a:r>
          </a:p>
          <a:p>
            <a:pPr marL="173096" indent="-173096">
              <a:buFont typeface="Arial" panose="020B0604020202020204" pitchFamily="34" charset="0"/>
              <a:buChar char="•"/>
            </a:pPr>
            <a:r>
              <a:rPr lang="da-DK" dirty="0" smtClean="0">
                <a:solidFill>
                  <a:schemeClr val="accent4"/>
                </a:solidFill>
              </a:rPr>
              <a:t>Ikke tinglyste jagtretter</a:t>
            </a:r>
          </a:p>
          <a:p>
            <a:pPr marL="82036" lvl="1" indent="-216428">
              <a:buFont typeface="Arial" panose="020B0604020202020204" pitchFamily="34" charset="0"/>
              <a:buChar char="•"/>
            </a:pPr>
            <a:r>
              <a:rPr lang="da-DK" dirty="0" smtClean="0"/>
              <a:t>Forkøbsret</a:t>
            </a:r>
          </a:p>
          <a:p>
            <a:pPr marL="82036" lvl="1" indent="-216428">
              <a:buFont typeface="Arial" panose="020B0604020202020204" pitchFamily="34" charset="0"/>
              <a:buChar char="•"/>
            </a:pPr>
            <a:r>
              <a:rPr lang="da-DK" dirty="0" smtClean="0"/>
              <a:t>Udstykningsforbud</a:t>
            </a:r>
            <a:endParaRPr lang="da-DK" dirty="0" smtClean="0">
              <a:solidFill>
                <a:schemeClr val="accent4"/>
              </a:solidFill>
            </a:endParaRPr>
          </a:p>
          <a:p>
            <a:pPr marL="173096" indent="-173096">
              <a:buFont typeface="Arial" panose="020B0604020202020204" pitchFamily="34" charset="0"/>
              <a:buChar char="•"/>
            </a:pPr>
            <a:r>
              <a:rPr lang="da-DK" dirty="0" smtClean="0">
                <a:solidFill>
                  <a:schemeClr val="accent4"/>
                </a:solidFill>
              </a:rPr>
              <a:t>Tilskud vedr. eks. Økologi/hegning mm.</a:t>
            </a:r>
          </a:p>
          <a:p>
            <a:pPr marL="173096" indent="-173096">
              <a:buFont typeface="Arial" panose="020B0604020202020204" pitchFamily="34" charset="0"/>
              <a:buChar char="•"/>
            </a:pPr>
            <a:r>
              <a:rPr lang="da-DK" dirty="0" smtClean="0">
                <a:solidFill>
                  <a:schemeClr val="accent4"/>
                </a:solidFill>
              </a:rPr>
              <a:t>Bygninger</a:t>
            </a:r>
          </a:p>
          <a:p>
            <a:pPr marL="173096" indent="-173096">
              <a:buFont typeface="Arial" panose="020B0604020202020204" pitchFamily="34" charset="0"/>
              <a:buChar char="•"/>
            </a:pPr>
            <a:r>
              <a:rPr lang="da-DK" dirty="0" smtClean="0">
                <a:solidFill>
                  <a:schemeClr val="accent4"/>
                </a:solidFill>
              </a:rPr>
              <a:t>Ændring projektgrænse ift. projektejer</a:t>
            </a:r>
          </a:p>
          <a:p>
            <a:pPr marL="173096" indent="-173096">
              <a:buFont typeface="Arial" panose="020B0604020202020204" pitchFamily="34" charset="0"/>
              <a:buChar char="•"/>
            </a:pPr>
            <a:r>
              <a:rPr lang="da-DK" dirty="0" smtClean="0">
                <a:solidFill>
                  <a:schemeClr val="accent4"/>
                </a:solidFill>
              </a:rPr>
              <a:t>Andre særlige forhold</a:t>
            </a:r>
            <a:endParaRPr lang="da-DK" dirty="0" smtClean="0"/>
          </a:p>
          <a:p>
            <a:endParaRPr lang="da-DK" dirty="0">
              <a:solidFill>
                <a:srgbClr val="00B050"/>
              </a:solidFill>
            </a:endParaRPr>
          </a:p>
          <a:p>
            <a:r>
              <a:rPr lang="da-DK" sz="1600" dirty="0"/>
              <a:t>Når man har underskrevet overenskomsten, så erklærer sælger samtidig: </a:t>
            </a:r>
          </a:p>
          <a:p>
            <a:pPr marL="724640" lvl="2" indent="-288493">
              <a:buFont typeface="Wingdings" panose="05000000000000000000" pitchFamily="2" charset="2"/>
              <a:buChar char="Ø"/>
            </a:pPr>
            <a:r>
              <a:rPr lang="da-DK" sz="1600" dirty="0"/>
              <a:t>At have oplyst, hvis der er flyvehavre på arealet, hvilket køber skal være indforstået med</a:t>
            </a:r>
          </a:p>
          <a:p>
            <a:pPr marL="724640" lvl="2" indent="-288493">
              <a:buFont typeface="Wingdings" panose="05000000000000000000" pitchFamily="2" charset="2"/>
              <a:buChar char="Ø"/>
            </a:pPr>
            <a:r>
              <a:rPr lang="da-DK" sz="1600" dirty="0"/>
              <a:t>At der ikke er eller har været affaldsdeponering på arealet</a:t>
            </a:r>
          </a:p>
          <a:p>
            <a:pPr marL="724640" lvl="2" indent="-288493">
              <a:buFont typeface="Wingdings" panose="05000000000000000000" pitchFamily="2" charset="2"/>
              <a:buChar char="Ø"/>
            </a:pPr>
            <a:r>
              <a:rPr lang="da-DK" sz="1600" dirty="0"/>
              <a:t>At der ikke er </a:t>
            </a:r>
            <a:r>
              <a:rPr lang="da-DK" sz="1600" dirty="0" err="1"/>
              <a:t>utinglyste</a:t>
            </a:r>
            <a:r>
              <a:rPr lang="da-DK" sz="1600" dirty="0"/>
              <a:t> forpligtelser på arealet, som fx tilsagn om økologitilskud, hegn, nedsivnings- og jordvarmeanlæg eller andet</a:t>
            </a:r>
          </a:p>
          <a:p>
            <a:pPr defTabSz="923178">
              <a:defRPr/>
            </a:pPr>
            <a:endParaRPr lang="da-DK" dirty="0" smtClean="0"/>
          </a:p>
          <a:p>
            <a:pPr>
              <a:buNone/>
            </a:pPr>
            <a:endParaRPr lang="da-DK" dirty="0" smtClean="0"/>
          </a:p>
          <a:p>
            <a:endParaRPr lang="da-DK" dirty="0" smtClean="0"/>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24</a:t>
            </a:fld>
            <a:endParaRPr lang="da-DK"/>
          </a:p>
        </p:txBody>
      </p:sp>
    </p:spTree>
    <p:extLst>
      <p:ext uri="{BB962C8B-B14F-4D97-AF65-F5344CB8AC3E}">
        <p14:creationId xmlns:p14="http://schemas.microsoft.com/office/powerpoint/2010/main" val="3310756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a:p>
            <a:r>
              <a:rPr lang="da-DK" dirty="0"/>
              <a:t>Du skal fortælle os, om der er særlige forhold for din jord. Det kan fx være jagtret på arealer eller særlig vejret.  </a:t>
            </a:r>
          </a:p>
          <a:p>
            <a:r>
              <a:rPr lang="da-DK" dirty="0"/>
              <a:t> </a:t>
            </a:r>
          </a:p>
          <a:p>
            <a:r>
              <a:rPr lang="da-DK" dirty="0"/>
              <a:t>(Når man stykker noget fra, skal man oplyse om særlige forhold, så de nye ejere kender til det) </a:t>
            </a:r>
          </a:p>
          <a:p>
            <a:endParaRPr lang="da-DK" dirty="0"/>
          </a:p>
          <a:p>
            <a:r>
              <a:rPr lang="da-DK" dirty="0"/>
              <a:t>Eventuelle faste hegn og beplantning følger med til den nye ejer.</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25</a:t>
            </a:fld>
            <a:endParaRPr lang="da-DK"/>
          </a:p>
        </p:txBody>
      </p:sp>
    </p:spTree>
    <p:extLst>
      <p:ext uri="{BB962C8B-B14F-4D97-AF65-F5344CB8AC3E}">
        <p14:creationId xmlns:p14="http://schemas.microsoft.com/office/powerpoint/2010/main" val="2630618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26</a:t>
            </a:fld>
            <a:endParaRPr lang="da-DK"/>
          </a:p>
        </p:txBody>
      </p:sp>
    </p:spTree>
    <p:extLst>
      <p:ext uri="{BB962C8B-B14F-4D97-AF65-F5344CB8AC3E}">
        <p14:creationId xmlns:p14="http://schemas.microsoft.com/office/powerpoint/2010/main" val="1245724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27</a:t>
            </a:fld>
            <a:endParaRPr lang="da-DK"/>
          </a:p>
        </p:txBody>
      </p:sp>
    </p:spTree>
    <p:extLst>
      <p:ext uri="{BB962C8B-B14F-4D97-AF65-F5344CB8AC3E}">
        <p14:creationId xmlns:p14="http://schemas.microsoft.com/office/powerpoint/2010/main" val="3471157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pPr defTabSz="923178">
              <a:defRPr/>
            </a:pPr>
            <a:endParaRPr lang="da-DK" dirty="0"/>
          </a:p>
          <a:p>
            <a:pPr defTabSz="923178">
              <a:defRPr/>
            </a:pPr>
            <a:r>
              <a:rPr lang="da-DK" dirty="0"/>
              <a:t>Vi gennemgår din ejendom for pant. </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28</a:t>
            </a:fld>
            <a:endParaRPr lang="da-DK"/>
          </a:p>
        </p:txBody>
      </p:sp>
    </p:spTree>
    <p:extLst>
      <p:ext uri="{BB962C8B-B14F-4D97-AF65-F5344CB8AC3E}">
        <p14:creationId xmlns:p14="http://schemas.microsoft.com/office/powerpoint/2010/main" val="4025044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29</a:t>
            </a:fld>
            <a:endParaRPr lang="da-DK"/>
          </a:p>
        </p:txBody>
      </p:sp>
    </p:spTree>
    <p:extLst>
      <p:ext uri="{BB962C8B-B14F-4D97-AF65-F5344CB8AC3E}">
        <p14:creationId xmlns:p14="http://schemas.microsoft.com/office/powerpoint/2010/main" val="275012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pPr defTabSz="923178">
              <a:defRPr/>
            </a:pPr>
            <a:endParaRPr lang="da-DK" dirty="0" smtClean="0"/>
          </a:p>
          <a:p>
            <a:r>
              <a:rPr lang="da-DK" dirty="0" smtClean="0">
                <a:solidFill>
                  <a:srgbClr val="00B050"/>
                </a:solidFill>
              </a:rPr>
              <a:t>Udbetaling: efter skæringsdag når kendelse er tinglyst, efter panthaversvar (fortælle om vigtigheden af kontakt til panthavere)</a:t>
            </a:r>
          </a:p>
          <a:p>
            <a:r>
              <a:rPr lang="da-DK" dirty="0" smtClean="0">
                <a:solidFill>
                  <a:srgbClr val="00B050"/>
                </a:solidFill>
              </a:rPr>
              <a:t>Indbetaling: 2 mdr. før skæringsdag ved beløb over 20.000. Øvrige inden skæringsdag.</a:t>
            </a:r>
          </a:p>
          <a:p>
            <a:r>
              <a:rPr lang="da-DK" dirty="0" smtClean="0">
                <a:solidFill>
                  <a:srgbClr val="00B050"/>
                </a:solidFill>
              </a:rPr>
              <a:t>Det</a:t>
            </a:r>
            <a:r>
              <a:rPr lang="da-DK" baseline="0" dirty="0" smtClean="0">
                <a:solidFill>
                  <a:srgbClr val="00B050"/>
                </a:solidFill>
              </a:rPr>
              <a:t> er er derfor vigtigt, at panthaverne allerede ved, at de måske skal høres. Så kan de hurtigere svare, og du kan få dine penge hurtigere. </a:t>
            </a:r>
            <a:endParaRPr lang="da-DK" dirty="0" smtClean="0">
              <a:solidFill>
                <a:srgbClr val="00B050"/>
              </a:solidFill>
            </a:endParaRP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30</a:t>
            </a:fld>
            <a:endParaRPr lang="da-DK"/>
          </a:p>
        </p:txBody>
      </p:sp>
    </p:spTree>
    <p:extLst>
      <p:ext uri="{BB962C8B-B14F-4D97-AF65-F5344CB8AC3E}">
        <p14:creationId xmlns:p14="http://schemas.microsoft.com/office/powerpoint/2010/main" val="102408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a:t>
            </a:r>
            <a:r>
              <a:rPr lang="da-DK" baseline="0" dirty="0" smtClean="0"/>
              <a:t> planlægger</a:t>
            </a:r>
            <a:endParaRPr lang="da-DK" dirty="0" smtClean="0"/>
          </a:p>
        </p:txBody>
      </p:sp>
      <p:sp>
        <p:nvSpPr>
          <p:cNvPr id="4" name="Pladsholder til slidenummer 3"/>
          <p:cNvSpPr>
            <a:spLocks noGrp="1"/>
          </p:cNvSpPr>
          <p:nvPr>
            <p:ph type="sldNum" sz="quarter" idx="10"/>
          </p:nvPr>
        </p:nvSpPr>
        <p:spPr/>
        <p:txBody>
          <a:bodyPr/>
          <a:lstStyle/>
          <a:p>
            <a:fld id="{F6A3B4F2-37C6-456F-99B1-74C79381C6EC}" type="slidenum">
              <a:rPr lang="da-DK" smtClean="0"/>
              <a:t>3</a:t>
            </a:fld>
            <a:endParaRPr lang="da-DK"/>
          </a:p>
        </p:txBody>
      </p:sp>
    </p:spTree>
    <p:extLst>
      <p:ext uri="{BB962C8B-B14F-4D97-AF65-F5344CB8AC3E}">
        <p14:creationId xmlns:p14="http://schemas.microsoft.com/office/powerpoint/2010/main" val="1070229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b="1" dirty="0" smtClean="0"/>
          </a:p>
          <a:p>
            <a:r>
              <a:rPr lang="da-DK" b="1" dirty="0" smtClean="0"/>
              <a:t>Det betaler</a:t>
            </a:r>
            <a:r>
              <a:rPr lang="da-DK" b="1" baseline="0" dirty="0" smtClean="0"/>
              <a:t> du for: </a:t>
            </a:r>
            <a:endParaRPr lang="da-DK" b="1" dirty="0" smtClean="0"/>
          </a:p>
          <a:p>
            <a:endParaRPr lang="da-DK" dirty="0" smtClean="0"/>
          </a:p>
          <a:p>
            <a:r>
              <a:rPr lang="da-DK" dirty="0" smtClean="0"/>
              <a:t>Egen konsulenthjælp -</a:t>
            </a:r>
            <a:r>
              <a:rPr lang="da-DK" baseline="0" dirty="0" smtClean="0"/>
              <a:t> </a:t>
            </a:r>
            <a:r>
              <a:rPr lang="da-DK" b="0" dirty="0" smtClean="0"/>
              <a:t>Hvis du bruger konsulenthjælp fx til skatterådgivning er det for egen regning. </a:t>
            </a:r>
          </a:p>
          <a:p>
            <a:endParaRPr lang="da-DK" dirty="0" smtClean="0"/>
          </a:p>
          <a:p>
            <a:r>
              <a:rPr lang="da-DK" dirty="0" smtClean="0"/>
              <a:t>Eventuel panthaverhøring -</a:t>
            </a:r>
            <a:r>
              <a:rPr lang="da-DK" baseline="0" dirty="0" smtClean="0"/>
              <a:t> </a:t>
            </a:r>
            <a:r>
              <a:rPr lang="da-DK" b="0" dirty="0" smtClean="0"/>
              <a:t>Prisen afhængig af din bank </a:t>
            </a:r>
          </a:p>
          <a:p>
            <a:endParaRPr lang="da-DK" dirty="0" smtClean="0"/>
          </a:p>
          <a:p>
            <a:r>
              <a:rPr lang="da-DK" dirty="0" smtClean="0"/>
              <a:t>Garantistillelse -</a:t>
            </a:r>
            <a:r>
              <a:rPr lang="da-DK" baseline="0" dirty="0" smtClean="0"/>
              <a:t> </a:t>
            </a:r>
            <a:r>
              <a:rPr lang="da-DK" b="0" dirty="0" smtClean="0"/>
              <a:t>Din bank kan evt. kræve betaling for garantistillelse. </a:t>
            </a:r>
          </a:p>
          <a:p>
            <a:endParaRPr lang="da-DK" dirty="0" smtClean="0"/>
          </a:p>
          <a:p>
            <a:r>
              <a:rPr lang="da-DK" b="1" dirty="0" smtClean="0"/>
              <a:t>Det betaler vi for: </a:t>
            </a:r>
          </a:p>
          <a:p>
            <a:endParaRPr lang="da-DK" b="0" dirty="0" smtClean="0"/>
          </a:p>
          <a:p>
            <a:r>
              <a:rPr lang="da-DK" dirty="0" smtClean="0">
                <a:solidFill>
                  <a:srgbClr val="007885"/>
                </a:solidFill>
              </a:rPr>
              <a:t>Afklaring af juridiske forhold -</a:t>
            </a:r>
            <a:r>
              <a:rPr lang="da-DK" baseline="0" dirty="0" smtClean="0">
                <a:solidFill>
                  <a:srgbClr val="007885"/>
                </a:solidFill>
              </a:rPr>
              <a:t> </a:t>
            </a:r>
            <a:r>
              <a:rPr lang="da-DK" dirty="0">
                <a:solidFill>
                  <a:srgbClr val="FF0000"/>
                </a:solidFill>
              </a:rPr>
              <a:t>Vi tjekker, at almindelig lovgivning kan overholdes</a:t>
            </a:r>
          </a:p>
          <a:p>
            <a:endParaRPr lang="da-DK" dirty="0">
              <a:solidFill>
                <a:srgbClr val="007885"/>
              </a:solidFill>
            </a:endParaRPr>
          </a:p>
          <a:p>
            <a:r>
              <a:rPr lang="da-DK" dirty="0">
                <a:solidFill>
                  <a:srgbClr val="007885"/>
                </a:solidFill>
              </a:rPr>
              <a:t>Tinglysning - </a:t>
            </a:r>
            <a:r>
              <a:rPr lang="da-DK" b="0" dirty="0" smtClean="0">
                <a:solidFill>
                  <a:srgbClr val="FF0000"/>
                </a:solidFill>
              </a:rPr>
              <a:t>Vi tinglyser jordfordelingsplanen</a:t>
            </a:r>
          </a:p>
          <a:p>
            <a:endParaRPr lang="da-DK" b="0" dirty="0" smtClean="0">
              <a:solidFill>
                <a:srgbClr val="FF0000"/>
              </a:solidFill>
            </a:endParaRPr>
          </a:p>
          <a:p>
            <a:r>
              <a:rPr lang="da-DK" dirty="0" smtClean="0">
                <a:solidFill>
                  <a:srgbClr val="007885"/>
                </a:solidFill>
              </a:rPr>
              <a:t>Landinspektørarbejde -</a:t>
            </a:r>
            <a:r>
              <a:rPr lang="da-DK" baseline="0" dirty="0" smtClean="0">
                <a:solidFill>
                  <a:srgbClr val="007885"/>
                </a:solidFill>
              </a:rPr>
              <a:t> </a:t>
            </a:r>
            <a:r>
              <a:rPr lang="da-DK" b="0" dirty="0" smtClean="0">
                <a:solidFill>
                  <a:srgbClr val="FF0000"/>
                </a:solidFill>
              </a:rPr>
              <a:t>Hvis der skal opmåles nye matrikler, er det en del af projektet</a:t>
            </a:r>
          </a:p>
          <a:p>
            <a:endParaRPr lang="da-DK" dirty="0" smtClean="0">
              <a:solidFill>
                <a:srgbClr val="007885"/>
              </a:solidFill>
            </a:endParaRPr>
          </a:p>
          <a:p>
            <a:r>
              <a:rPr lang="da-DK" dirty="0">
                <a:solidFill>
                  <a:srgbClr val="007885"/>
                </a:solidFill>
              </a:rPr>
              <a:t>Udgifter til Geodatastyrelsen - </a:t>
            </a:r>
            <a:r>
              <a:rPr lang="da-DK" b="0" dirty="0" smtClean="0">
                <a:solidFill>
                  <a:srgbClr val="FF0000"/>
                </a:solidFill>
              </a:rPr>
              <a:t>Gebyr til oprettelse af en ny ejendom(matrikel) hos Geodatastyrelsen er en del af projektet</a:t>
            </a:r>
            <a:endParaRPr lang="da-DK" dirty="0">
              <a:solidFill>
                <a:srgbClr val="FF0000"/>
              </a:solidFill>
            </a:endParaRPr>
          </a:p>
          <a:p>
            <a:endParaRPr lang="da-DK" dirty="0" smtClean="0">
              <a:solidFill>
                <a:srgbClr val="007885"/>
              </a:solidFill>
            </a:endParaRPr>
          </a:p>
          <a:p>
            <a:endParaRPr lang="da-DK" b="0"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31</a:t>
            </a:fld>
            <a:endParaRPr lang="da-DK"/>
          </a:p>
        </p:txBody>
      </p:sp>
    </p:spTree>
    <p:extLst>
      <p:ext uri="{BB962C8B-B14F-4D97-AF65-F5344CB8AC3E}">
        <p14:creationId xmlns:p14="http://schemas.microsoft.com/office/powerpoint/2010/main" val="581822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32</a:t>
            </a:fld>
            <a:endParaRPr lang="da-DK"/>
          </a:p>
        </p:txBody>
      </p:sp>
    </p:spTree>
    <p:extLst>
      <p:ext uri="{BB962C8B-B14F-4D97-AF65-F5344CB8AC3E}">
        <p14:creationId xmlns:p14="http://schemas.microsoft.com/office/powerpoint/2010/main" val="1051728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33</a:t>
            </a:fld>
            <a:endParaRPr lang="da-DK"/>
          </a:p>
        </p:txBody>
      </p:sp>
    </p:spTree>
    <p:extLst>
      <p:ext uri="{BB962C8B-B14F-4D97-AF65-F5344CB8AC3E}">
        <p14:creationId xmlns:p14="http://schemas.microsoft.com/office/powerpoint/2010/main" val="1536878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planlægger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34</a:t>
            </a:fld>
            <a:endParaRPr lang="da-DK"/>
          </a:p>
        </p:txBody>
      </p:sp>
    </p:spTree>
    <p:extLst>
      <p:ext uri="{BB962C8B-B14F-4D97-AF65-F5344CB8AC3E}">
        <p14:creationId xmlns:p14="http://schemas.microsoft.com/office/powerpoint/2010/main" val="674567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a:p>
          <a:p>
            <a:r>
              <a:rPr lang="da-DK" dirty="0"/>
              <a:t>Hvis du planlægger at deltage i en jordfordeling, anbefaler vi, at du tidligt i processen taler med din bank om det.</a:t>
            </a:r>
          </a:p>
          <a:p>
            <a:r>
              <a:rPr lang="da-DK" dirty="0"/>
              <a:t> </a:t>
            </a:r>
          </a:p>
          <a:p>
            <a:r>
              <a:rPr lang="da-DK" dirty="0"/>
              <a:t>Det er er to grunde til: </a:t>
            </a:r>
          </a:p>
          <a:p>
            <a:pPr marL="230795" indent="-230795" defTabSz="923178">
              <a:buFontTx/>
              <a:buAutoNum type="arabicPeriod"/>
              <a:defRPr/>
            </a:pPr>
            <a:r>
              <a:rPr lang="da-DK" dirty="0"/>
              <a:t>Hvis du køber arealer for mere end 20.000 kr., skal du to måneder før indbetale købssummen eller stille en bankgaranti for, at pengene bliver overført på skæringsdagen. Det skal din bank vide i god tid</a:t>
            </a:r>
          </a:p>
          <a:p>
            <a:pPr marL="230795" indent="-230795" defTabSz="923178">
              <a:buFontTx/>
              <a:buAutoNum type="arabicPeriod"/>
              <a:defRPr/>
            </a:pPr>
            <a:endParaRPr lang="da-DK" dirty="0"/>
          </a:p>
          <a:p>
            <a:pPr marL="230795" indent="-230795" defTabSz="923178">
              <a:buFontTx/>
              <a:buAutoNum type="arabicPeriod"/>
              <a:defRPr/>
            </a:pPr>
            <a:r>
              <a:rPr lang="da-DK" dirty="0"/>
              <a:t>Hvis du sælger arealer i jordfordelingen, som en bank eller dit pengeinstitut har pant i, kan det blive nødvendigt at inddrage dem.</a:t>
            </a:r>
            <a:br>
              <a:rPr lang="da-DK" dirty="0"/>
            </a:br>
            <a:r>
              <a:rPr lang="da-DK" dirty="0"/>
              <a:t>Det skyldes, at vi I en jordfordeling altid handler med gældfri jord. Derfor kan det blive nødvendigt at afklare, hvorvidt pengene fra salget skal udbetales til dig eller din panthaver. </a:t>
            </a:r>
            <a:br>
              <a:rPr lang="da-DK" dirty="0"/>
            </a:br>
            <a:r>
              <a:rPr lang="da-DK" dirty="0"/>
              <a:t>Det bliver besluttet på kendelsesmødet, om dine panthavere skal inddrages. Men vi anbefaler, at du allerede på forhånd har talt med alle dine panthavere om det.</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35</a:t>
            </a:fld>
            <a:endParaRPr lang="da-DK"/>
          </a:p>
        </p:txBody>
      </p:sp>
    </p:spTree>
    <p:extLst>
      <p:ext uri="{BB962C8B-B14F-4D97-AF65-F5344CB8AC3E}">
        <p14:creationId xmlns:p14="http://schemas.microsoft.com/office/powerpoint/2010/main" val="724153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t>
            </a:r>
            <a:r>
              <a:rPr lang="da-DK" smtClean="0"/>
              <a:t>af berigtiger</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36</a:t>
            </a:fld>
            <a:endParaRPr lang="da-DK"/>
          </a:p>
        </p:txBody>
      </p:sp>
    </p:spTree>
    <p:extLst>
      <p:ext uri="{BB962C8B-B14F-4D97-AF65-F5344CB8AC3E}">
        <p14:creationId xmlns:p14="http://schemas.microsoft.com/office/powerpoint/2010/main" val="415489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a:t>
            </a:r>
            <a:r>
              <a:rPr lang="da-DK" baseline="0" dirty="0" smtClean="0"/>
              <a:t> planlægger</a:t>
            </a:r>
            <a:endParaRPr lang="da-DK" dirty="0" smtClean="0"/>
          </a:p>
        </p:txBody>
      </p:sp>
      <p:sp>
        <p:nvSpPr>
          <p:cNvPr id="4" name="Pladsholder til slidenummer 3"/>
          <p:cNvSpPr>
            <a:spLocks noGrp="1"/>
          </p:cNvSpPr>
          <p:nvPr>
            <p:ph type="sldNum" sz="quarter" idx="10"/>
          </p:nvPr>
        </p:nvSpPr>
        <p:spPr/>
        <p:txBody>
          <a:bodyPr/>
          <a:lstStyle/>
          <a:p>
            <a:fld id="{F6A3B4F2-37C6-456F-99B1-74C79381C6EC}" type="slidenum">
              <a:rPr lang="da-DK" smtClean="0"/>
              <a:t>4</a:t>
            </a:fld>
            <a:endParaRPr lang="da-DK"/>
          </a:p>
        </p:txBody>
      </p:sp>
    </p:spTree>
    <p:extLst>
      <p:ext uri="{BB962C8B-B14F-4D97-AF65-F5344CB8AC3E}">
        <p14:creationId xmlns:p14="http://schemas.microsoft.com/office/powerpoint/2010/main" val="144831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spcBef>
                <a:spcPct val="20000"/>
              </a:spcBef>
              <a:defRPr/>
            </a:pPr>
            <a:r>
              <a:rPr lang="da-DK" dirty="0" smtClean="0"/>
              <a:t>Fremlægges af planlægger</a:t>
            </a:r>
          </a:p>
          <a:p>
            <a:pPr marL="346192" indent="-346192">
              <a:spcBef>
                <a:spcPct val="20000"/>
              </a:spcBef>
              <a:buFont typeface="Arial" pitchFamily="34" charset="0"/>
              <a:buChar char="•"/>
              <a:defRPr/>
            </a:pPr>
            <a:endParaRPr lang="da-DK" dirty="0" smtClean="0">
              <a:latin typeface="Arial" charset="0"/>
            </a:endParaRPr>
          </a:p>
          <a:p>
            <a:pPr marL="346192" indent="-346192">
              <a:spcBef>
                <a:spcPct val="20000"/>
              </a:spcBef>
              <a:buFont typeface="Arial" pitchFamily="34" charset="0"/>
              <a:buChar char="•"/>
              <a:defRPr/>
            </a:pPr>
            <a:r>
              <a:rPr lang="da-DK" dirty="0" smtClean="0">
                <a:latin typeface="Arial" charset="0"/>
              </a:rPr>
              <a:t>Beholde jorden med 20 årigt tilskud = Fastholdelsestilskud – erstatning for driftstab</a:t>
            </a:r>
          </a:p>
          <a:p>
            <a:pPr marL="346192" indent="-346192">
              <a:spcBef>
                <a:spcPct val="20000"/>
              </a:spcBef>
              <a:buFont typeface="Arial" pitchFamily="34" charset="0"/>
              <a:buChar char="•"/>
              <a:defRPr/>
            </a:pPr>
            <a:r>
              <a:rPr lang="da-DK" dirty="0" smtClean="0">
                <a:latin typeface="Arial" charset="0"/>
              </a:rPr>
              <a:t>Salg af projektareal (evt. med forkøbsret/tilbagekøbsret)</a:t>
            </a:r>
          </a:p>
          <a:p>
            <a:pPr marL="346192" indent="-346192">
              <a:spcBef>
                <a:spcPct val="20000"/>
              </a:spcBef>
              <a:buFont typeface="Arial" pitchFamily="34" charset="0"/>
              <a:buChar char="•"/>
              <a:defRPr/>
            </a:pPr>
            <a:r>
              <a:rPr lang="da-DK" dirty="0" smtClean="0">
                <a:latin typeface="Arial" charset="0"/>
              </a:rPr>
              <a:t>Mulighed for køb af velbeliggende og størrelsesmæssigt afpasset erstatningsjord</a:t>
            </a:r>
          </a:p>
          <a:p>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5</a:t>
            </a:fld>
            <a:endParaRPr lang="da-DK"/>
          </a:p>
        </p:txBody>
      </p:sp>
    </p:spTree>
    <p:extLst>
      <p:ext uri="{BB962C8B-B14F-4D97-AF65-F5344CB8AC3E}">
        <p14:creationId xmlns:p14="http://schemas.microsoft.com/office/powerpoint/2010/main" val="357956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a:t>
            </a:r>
            <a:r>
              <a:rPr lang="da-DK" baseline="0" dirty="0" smtClean="0"/>
              <a:t> planlægger</a:t>
            </a:r>
            <a:endParaRPr lang="da-DK" dirty="0" smtClean="0"/>
          </a:p>
        </p:txBody>
      </p:sp>
      <p:sp>
        <p:nvSpPr>
          <p:cNvPr id="4" name="Pladsholder til slidenummer 3"/>
          <p:cNvSpPr>
            <a:spLocks noGrp="1"/>
          </p:cNvSpPr>
          <p:nvPr>
            <p:ph type="sldNum" sz="quarter" idx="10"/>
          </p:nvPr>
        </p:nvSpPr>
        <p:spPr/>
        <p:txBody>
          <a:bodyPr/>
          <a:lstStyle/>
          <a:p>
            <a:fld id="{F6A3B4F2-37C6-456F-99B1-74C79381C6EC}" type="slidenum">
              <a:rPr lang="da-DK" smtClean="0"/>
              <a:t>6</a:t>
            </a:fld>
            <a:endParaRPr lang="da-DK"/>
          </a:p>
        </p:txBody>
      </p:sp>
    </p:spTree>
    <p:extLst>
      <p:ext uri="{BB962C8B-B14F-4D97-AF65-F5344CB8AC3E}">
        <p14:creationId xmlns:p14="http://schemas.microsoft.com/office/powerpoint/2010/main" val="3001341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a:t>
            </a:r>
            <a:r>
              <a:rPr lang="da-DK" baseline="0" dirty="0" smtClean="0"/>
              <a:t> planlægger</a:t>
            </a:r>
            <a:endParaRPr lang="da-DK" dirty="0" smtClean="0"/>
          </a:p>
        </p:txBody>
      </p:sp>
      <p:sp>
        <p:nvSpPr>
          <p:cNvPr id="4" name="Pladsholder til slidenummer 3"/>
          <p:cNvSpPr>
            <a:spLocks noGrp="1"/>
          </p:cNvSpPr>
          <p:nvPr>
            <p:ph type="sldNum" sz="quarter" idx="10"/>
          </p:nvPr>
        </p:nvSpPr>
        <p:spPr/>
        <p:txBody>
          <a:bodyPr/>
          <a:lstStyle/>
          <a:p>
            <a:fld id="{F6A3B4F2-37C6-456F-99B1-74C79381C6EC}" type="slidenum">
              <a:rPr lang="da-DK" smtClean="0"/>
              <a:t>7</a:t>
            </a:fld>
            <a:endParaRPr lang="da-DK"/>
          </a:p>
        </p:txBody>
      </p:sp>
    </p:spTree>
    <p:extLst>
      <p:ext uri="{BB962C8B-B14F-4D97-AF65-F5344CB8AC3E}">
        <p14:creationId xmlns:p14="http://schemas.microsoft.com/office/powerpoint/2010/main" val="183821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Fremlægges af planlægger</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8</a:t>
            </a:fld>
            <a:endParaRPr lang="da-DK"/>
          </a:p>
        </p:txBody>
      </p:sp>
    </p:spTree>
    <p:extLst>
      <p:ext uri="{BB962C8B-B14F-4D97-AF65-F5344CB8AC3E}">
        <p14:creationId xmlns:p14="http://schemas.microsoft.com/office/powerpoint/2010/main" val="20858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23178">
              <a:defRPr/>
            </a:pPr>
            <a:r>
              <a:rPr lang="da-DK" dirty="0" smtClean="0"/>
              <a:t>Fremlægges af berigtiger</a:t>
            </a:r>
          </a:p>
          <a:p>
            <a:endParaRPr lang="da-DK" dirty="0" smtClean="0"/>
          </a:p>
          <a:p>
            <a:r>
              <a:rPr lang="da-DK" dirty="0" smtClean="0"/>
              <a:t>Dét,</a:t>
            </a:r>
            <a:r>
              <a:rPr lang="da-DK" baseline="0" dirty="0" smtClean="0"/>
              <a:t> der er unikt ved en jordfordeling, er jordfordelingsoverenskomsten </a:t>
            </a:r>
            <a:endParaRPr lang="da-DK" dirty="0"/>
          </a:p>
        </p:txBody>
      </p:sp>
      <p:sp>
        <p:nvSpPr>
          <p:cNvPr id="4" name="Pladsholder til slidenummer 3"/>
          <p:cNvSpPr>
            <a:spLocks noGrp="1"/>
          </p:cNvSpPr>
          <p:nvPr>
            <p:ph type="sldNum" sz="quarter" idx="10"/>
          </p:nvPr>
        </p:nvSpPr>
        <p:spPr/>
        <p:txBody>
          <a:bodyPr/>
          <a:lstStyle/>
          <a:p>
            <a:fld id="{F6A3B4F2-37C6-456F-99B1-74C79381C6EC}" type="slidenum">
              <a:rPr lang="da-DK" smtClean="0"/>
              <a:t>9</a:t>
            </a:fld>
            <a:endParaRPr lang="da-DK"/>
          </a:p>
        </p:txBody>
      </p:sp>
    </p:spTree>
    <p:extLst>
      <p:ext uri="{BB962C8B-B14F-4D97-AF65-F5344CB8AC3E}">
        <p14:creationId xmlns:p14="http://schemas.microsoft.com/office/powerpoint/2010/main" val="360165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1.emf"/><Relationship Id="rId4" Type="http://schemas.openxmlformats.org/officeDocument/2006/relationships/image" Target="../media/image10.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4.jpe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5.jpeg"/><Relationship Id="rId4" Type="http://schemas.openxmlformats.org/officeDocument/2006/relationships/image" Target="../media/image12.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7.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8.jpeg"/><Relationship Id="rId4" Type="http://schemas.openxmlformats.org/officeDocument/2006/relationships/image" Target="../media/image11.e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0.jpe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21.jpe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8.jpeg"/><Relationship Id="rId4" Type="http://schemas.openxmlformats.org/officeDocument/2006/relationships/image" Target="../media/image1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4.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8.jpe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emf"/><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emf"/><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1.emf"/><Relationship Id="rId4" Type="http://schemas.openxmlformats.org/officeDocument/2006/relationships/image" Target="../media/image10.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4.jpe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5.jpe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8.jpeg"/><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1.jpe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1.emf"/><Relationship Id="rId4" Type="http://schemas.openxmlformats.org/officeDocument/2006/relationships/image" Target="../media/image10.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4.jpeg"/><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5.jpeg"/><Relationship Id="rId4" Type="http://schemas.openxmlformats.org/officeDocument/2006/relationships/image" Target="../media/image12.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8.jpeg"/><Relationship Id="rId4" Type="http://schemas.openxmlformats.org/officeDocument/2006/relationships/image" Target="../media/image11.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21.jpe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emf"/><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1.emf"/><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4.jpe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5.jpe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8.jpeg"/><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4BEC4AC9-46E8-40AE-9C24-834710B86024}" type="datetime2">
              <a:rPr lang="da-DK" smtClean="0"/>
              <a:t>28. oktober 2021</a:t>
            </a:fld>
            <a:endParaRPr lang="da-DK"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t>/ Landbrugsstyrelsen / Lodsejermøde</a:t>
            </a:r>
            <a:endParaRPr lang="da-DK" dirty="0"/>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sp>
        <p:nvSpPr>
          <p:cNvPr id="9"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eaLnBrk="1" fontAlgn="auto" hangingPunct="1">
              <a:spcBef>
                <a:spcPts val="0"/>
              </a:spcBef>
              <a:spcAft>
                <a:spcPts val="600"/>
              </a:spcAft>
              <a:buFont typeface="+mj-lt"/>
              <a:buNone/>
              <a:defRPr/>
            </a:pPr>
            <a:r>
              <a:rPr lang="da-DK" sz="900" b="1" noProof="1">
                <a:solidFill>
                  <a:schemeClr val="bg1">
                    <a:lumMod val="50000"/>
                  </a:schemeClr>
                </a:solidFill>
                <a:latin typeface="+mn-lt"/>
                <a:cs typeface="Arial" charset="0"/>
              </a:rPr>
              <a:t>Gitter- og hjælpelinjer</a:t>
            </a:r>
          </a:p>
          <a:p>
            <a:pPr eaLnBrk="1" fontAlgn="auto" hangingPunct="1">
              <a:spcBef>
                <a:spcPts val="0"/>
              </a:spcBef>
              <a:spcAft>
                <a:spcPts val="240"/>
              </a:spcAft>
              <a:buFont typeface="+mj-lt"/>
              <a:buNone/>
              <a:defRPr/>
            </a:pPr>
            <a:r>
              <a:rPr lang="da-DK" sz="900" noProof="1">
                <a:solidFill>
                  <a:schemeClr val="bg1">
                    <a:lumMod val="50000"/>
                  </a:schemeClr>
                </a:solidFill>
                <a:latin typeface="+mn-lt"/>
                <a:cs typeface="Arial" charset="0"/>
              </a:rPr>
              <a:t>For at se gitter- og hjælpelinjer</a:t>
            </a:r>
          </a:p>
          <a:p>
            <a:pPr eaLnBrk="1" fontAlgn="auto" hangingPunct="1">
              <a:spcBef>
                <a:spcPts val="0"/>
              </a:spcBef>
              <a:spcAft>
                <a:spcPts val="240"/>
              </a:spcAft>
              <a:buFont typeface="+mj-lt"/>
              <a:buNone/>
              <a:defRPr/>
            </a:pPr>
            <a:r>
              <a:rPr lang="da-DK" sz="900" b="1" noProof="1">
                <a:solidFill>
                  <a:schemeClr val="bg1">
                    <a:lumMod val="50000"/>
                  </a:schemeClr>
                </a:solidFill>
                <a:cs typeface="Arial" charset="0"/>
              </a:rPr>
              <a:t>1.</a:t>
            </a:r>
            <a:r>
              <a:rPr lang="da-DK" sz="900" noProof="1">
                <a:solidFill>
                  <a:schemeClr val="bg1">
                    <a:lumMod val="50000"/>
                  </a:schemeClr>
                </a:solidFill>
                <a:cs typeface="Arial" charset="0"/>
              </a:rPr>
              <a:t> Klik på </a:t>
            </a:r>
            <a:r>
              <a:rPr lang="da-DK" sz="900" b="1" noProof="1">
                <a:solidFill>
                  <a:schemeClr val="bg1">
                    <a:lumMod val="50000"/>
                  </a:schemeClr>
                </a:solidFill>
                <a:cs typeface="Arial" charset="0"/>
              </a:rPr>
              <a:t>Vis</a:t>
            </a:r>
            <a:endParaRPr lang="da-DK" sz="900" noProof="1">
              <a:solidFill>
                <a:schemeClr val="bg1">
                  <a:lumMod val="50000"/>
                </a:schemeClr>
              </a:solidFill>
              <a:latin typeface="+mn-lt"/>
              <a:cs typeface="Arial" charset="0"/>
            </a:endParaRPr>
          </a:p>
          <a:p>
            <a:pPr eaLnBrk="1" fontAlgn="auto" hangingPunct="1">
              <a:spcBef>
                <a:spcPts val="0"/>
              </a:spcBef>
              <a:spcAft>
                <a:spcPts val="240"/>
              </a:spcAft>
              <a:buFont typeface="+mj-lt"/>
              <a:buNone/>
              <a:defRPr/>
            </a:pPr>
            <a:r>
              <a:rPr lang="da-DK" sz="900" b="1" noProof="1">
                <a:solidFill>
                  <a:schemeClr val="bg1">
                    <a:lumMod val="50000"/>
                  </a:schemeClr>
                </a:solidFill>
                <a:latin typeface="+mn-lt"/>
                <a:cs typeface="Arial" charset="0"/>
              </a:rPr>
              <a:t>2. </a:t>
            </a:r>
            <a:r>
              <a:rPr lang="da-DK" sz="900" noProof="1">
                <a:solidFill>
                  <a:schemeClr val="bg1">
                    <a:lumMod val="50000"/>
                  </a:schemeClr>
                </a:solidFill>
                <a:latin typeface="+mn-lt"/>
                <a:cs typeface="Arial" charset="0"/>
              </a:rPr>
              <a:t>Vælg </a:t>
            </a:r>
            <a:r>
              <a:rPr lang="da-DK" sz="900" b="1" noProof="1">
                <a:solidFill>
                  <a:schemeClr val="bg1">
                    <a:lumMod val="50000"/>
                  </a:schemeClr>
                </a:solidFill>
                <a:latin typeface="+mn-lt"/>
                <a:cs typeface="Arial" charset="0"/>
              </a:rPr>
              <a:t>Gitterlinjer</a:t>
            </a:r>
            <a:endParaRPr lang="da-DK" sz="900" noProof="1">
              <a:solidFill>
                <a:schemeClr val="bg1">
                  <a:lumMod val="50000"/>
                </a:schemeClr>
              </a:solidFill>
              <a:latin typeface="+mn-lt"/>
              <a:cs typeface="Arial" charset="0"/>
            </a:endParaRPr>
          </a:p>
          <a:p>
            <a:pPr eaLnBrk="1" hangingPunct="1">
              <a:spcBef>
                <a:spcPts val="0"/>
              </a:spcBef>
              <a:spcAft>
                <a:spcPts val="240"/>
              </a:spcAft>
              <a:buFont typeface="+mj-lt"/>
              <a:buNone/>
              <a:defRPr/>
            </a:pPr>
            <a:r>
              <a:rPr lang="da-DK" sz="900" noProof="1">
                <a:solidFill>
                  <a:schemeClr val="bg1">
                    <a:lumMod val="50000"/>
                  </a:schemeClr>
                </a:solidFill>
                <a:latin typeface="+mn-lt"/>
                <a:cs typeface="Arial" charset="0"/>
              </a:rPr>
              <a:t>og/eller </a:t>
            </a:r>
            <a:r>
              <a:rPr lang="da-DK" sz="900" b="1" noProof="1">
                <a:solidFill>
                  <a:schemeClr val="bg1">
                    <a:lumMod val="50000"/>
                  </a:schemeClr>
                </a:solidFill>
                <a:latin typeface="+mn-lt"/>
                <a:cs typeface="Arial" charset="0"/>
              </a:rPr>
              <a:t>Hjælpelinjer</a:t>
            </a:r>
          </a:p>
          <a:p>
            <a:pPr eaLnBrk="1" hangingPunct="1">
              <a:spcBef>
                <a:spcPts val="0"/>
              </a:spcBef>
              <a:spcAft>
                <a:spcPts val="240"/>
              </a:spcAft>
              <a:buFont typeface="+mj-lt"/>
              <a:buNone/>
              <a:defRPr/>
            </a:pPr>
            <a:endParaRPr lang="da-DK" sz="900" b="1" noProof="1">
              <a:solidFill>
                <a:schemeClr val="bg1">
                  <a:lumMod val="50000"/>
                </a:schemeClr>
              </a:solidFill>
              <a:cs typeface="Arial" panose="020B0604020202020204" pitchFamily="34" charset="0"/>
            </a:endParaRPr>
          </a:p>
          <a:p>
            <a:pPr eaLnBrk="1" hangingPunct="1">
              <a:spcBef>
                <a:spcPts val="0"/>
              </a:spcBef>
              <a:spcAft>
                <a:spcPts val="240"/>
              </a:spcAft>
              <a:buFont typeface="+mj-lt"/>
              <a:buNone/>
              <a:defRPr/>
            </a:pPr>
            <a:r>
              <a:rPr lang="da-DK" sz="900" b="1" noProof="1">
                <a:solidFill>
                  <a:schemeClr val="bg1">
                    <a:lumMod val="50000"/>
                  </a:schemeClr>
                </a:solidFill>
                <a:latin typeface="+mn-lt"/>
                <a:cs typeface="Arial" charset="0"/>
              </a:rPr>
              <a:t>Tip</a:t>
            </a:r>
            <a:r>
              <a:rPr lang="da-DK" sz="900" noProof="1">
                <a:solidFill>
                  <a:schemeClr val="bg1">
                    <a:lumMod val="50000"/>
                  </a:schemeClr>
                </a:solidFill>
                <a:latin typeface="+mn-lt"/>
                <a:cs typeface="Arial" charset="0"/>
              </a:rPr>
              <a:t>: Alt + F9 for hurtig visning af hjælpelinjer</a:t>
            </a: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kern="1200" dirty="0">
                <a:solidFill>
                  <a:schemeClr val="bg1">
                    <a:lumMod val="50000"/>
                  </a:schemeClr>
                </a:solidFill>
                <a:latin typeface="+mn-lt"/>
                <a:ea typeface="+mn-ea"/>
                <a:cs typeface="Arial" charset="0"/>
              </a:rPr>
              <a:t>Tips:</a:t>
            </a:r>
          </a:p>
          <a:p>
            <a:pPr algn="r"/>
            <a:r>
              <a:rPr lang="da-DK" sz="900" kern="1200" dirty="0">
                <a:solidFill>
                  <a:schemeClr val="bg1">
                    <a:lumMod val="50000"/>
                  </a:schemeClr>
                </a:solidFill>
                <a:latin typeface="+mn-lt"/>
                <a:ea typeface="+mn-ea"/>
                <a:cs typeface="Arial" charset="0"/>
              </a:rPr>
              <a:t>For at fremhæve et naturligt hierarki i overskriften eller differentiere evt.</a:t>
            </a:r>
            <a:r>
              <a:rPr lang="da-DK" sz="900" kern="1200" baseline="0" dirty="0">
                <a:solidFill>
                  <a:schemeClr val="bg1">
                    <a:lumMod val="50000"/>
                  </a:schemeClr>
                </a:solidFill>
                <a:latin typeface="+mn-lt"/>
                <a:ea typeface="+mn-ea"/>
                <a:cs typeface="Arial" charset="0"/>
              </a:rPr>
              <a:t> skrift i tekstniveau (overskrift og underoverskrift) bruges de indrammede</a:t>
            </a:r>
            <a:r>
              <a:rPr lang="da-DK" sz="900" kern="1200" dirty="0">
                <a:solidFill>
                  <a:schemeClr val="bg1">
                    <a:lumMod val="50000"/>
                  </a:schemeClr>
                </a:solidFill>
                <a:latin typeface="+mn-lt"/>
                <a:ea typeface="+mn-ea"/>
                <a:cs typeface="Arial" charset="0"/>
              </a:rPr>
              <a:t> temafarver</a:t>
            </a:r>
          </a:p>
        </p:txBody>
      </p:sp>
      <p:sp>
        <p:nvSpPr>
          <p:cNvPr id="2" name="Tekstfelt 1"/>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kern="1200" dirty="0">
                <a:solidFill>
                  <a:schemeClr val="bg1">
                    <a:lumMod val="50000"/>
                  </a:schemeClr>
                </a:solidFill>
                <a:latin typeface="+mn-lt"/>
                <a:ea typeface="+mn-ea"/>
                <a:cs typeface="Arial" charset="0"/>
              </a:rPr>
              <a:t>Maks tre linjer i stor typografi</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4"/>
          </a:xfrm>
          <a:prstGeom prst="rect">
            <a:avLst/>
          </a:prstGeom>
        </p:spPr>
      </p:pic>
      <p:pic>
        <p:nvPicPr>
          <p:cNvPr id="26" name="Billede 25"/>
          <p:cNvPicPr>
            <a:picLocks noChangeAspect="1"/>
          </p:cNvPicPr>
          <p:nvPr userDrawn="1"/>
        </p:nvPicPr>
        <p:blipFill>
          <a:blip r:embed="rId3"/>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p>
        </p:txBody>
      </p:sp>
      <p:pic>
        <p:nvPicPr>
          <p:cNvPr id="20" name="Billede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19739407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2" name="Titel 1"/>
          <p:cNvSpPr>
            <a:spLocks noGrp="1"/>
          </p:cNvSpPr>
          <p:nvPr>
            <p:ph type="title"/>
          </p:nvPr>
        </p:nvSpPr>
        <p:spPr>
          <a:xfrm>
            <a:off x="649288" y="332656"/>
            <a:ext cx="10888662"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649288" y="1628776"/>
            <a:ext cx="10888662"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4FCFF97-ACB6-4766-93B3-E8E20851DB06}" type="datetime2">
              <a:rPr lang="da-DK" smtClean="0"/>
              <a:t>28. oktober 2021</a:t>
            </a:fld>
            <a:endParaRPr lang="da-DK" dirty="0"/>
          </a:p>
        </p:txBody>
      </p:sp>
      <p:sp>
        <p:nvSpPr>
          <p:cNvPr id="12" name="Pladsholder logo"/>
          <p:cNvSpPr>
            <a:spLocks noGrp="1"/>
          </p:cNvSpPr>
          <p:nvPr>
            <p:ph type="body" sz="quarter" idx="22" hasCustomPrompt="1"/>
          </p:nvPr>
        </p:nvSpPr>
        <p:spPr>
          <a:xfrm>
            <a:off x="655670" y="6378872"/>
            <a:ext cx="223200"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1268874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41468" cy="5770562"/>
          </a:xfrm>
        </p:spPr>
        <p:txBody>
          <a:bodyPr/>
          <a:lstStyle>
            <a:lvl1pPr>
              <a:lnSpc>
                <a:spcPct val="92000"/>
              </a:lnSpc>
              <a:defRPr sz="1800" baseline="0">
                <a:solidFill>
                  <a:srgbClr val="003127"/>
                </a:solidFill>
              </a:defRPr>
            </a:lvl1pPr>
            <a:lvl2pPr marL="0" indent="0">
              <a:lnSpc>
                <a:spcPct val="92000"/>
              </a:lnSpc>
              <a:buFont typeface="Arial" panose="020B0604020202020204" pitchFamily="34" charset="0"/>
              <a:buChar char="​"/>
              <a:defRPr sz="18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704230" y="1195389"/>
            <a:ext cx="683372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D97F0C7-0FCE-4175-8EDF-033D14E2C5A9}" type="datetime2">
              <a:rPr lang="da-DK" smtClean="0">
                <a:solidFill>
                  <a:prstClr val="white">
                    <a:lumMod val="75000"/>
                  </a:prstClr>
                </a:solidFill>
              </a:rPr>
              <a:t>28. oktober 2021</a:t>
            </a:fld>
            <a:endParaRPr dirty="0">
              <a:solidFill>
                <a:prstClr val="white">
                  <a:lumMod val="75000"/>
                </a:prstClr>
              </a:solidFill>
            </a:endParaRPr>
          </a:p>
        </p:txBody>
      </p:sp>
      <p:grpSp>
        <p:nvGrpSpPr>
          <p:cNvPr id="12" name="Gruppe 11"/>
          <p:cNvGrpSpPr/>
          <p:nvPr userDrawn="1"/>
        </p:nvGrpSpPr>
        <p:grpSpPr>
          <a:xfrm>
            <a:off x="-2405743" y="311151"/>
            <a:ext cx="2405743" cy="2052668"/>
            <a:chOff x="-2405743" y="1655465"/>
            <a:chExt cx="2405743" cy="2052668"/>
          </a:xfrm>
        </p:grpSpPr>
        <p:pic>
          <p:nvPicPr>
            <p:cNvPr id="17" name="Billede 16"/>
            <p:cNvPicPr>
              <a:picLocks noChangeAspect="1"/>
            </p:cNvPicPr>
            <p:nvPr userDrawn="1"/>
          </p:nvPicPr>
          <p:blipFill>
            <a:blip r:embed="rId2"/>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5824566"/>
            <a:ext cx="1835919" cy="1033433"/>
          </a:xfrm>
          <a:prstGeom prst="rect">
            <a:avLst/>
          </a:prstGeom>
        </p:spPr>
      </p:pic>
    </p:spTree>
    <p:extLst>
      <p:ext uri="{BB962C8B-B14F-4D97-AF65-F5344CB8AC3E}">
        <p14:creationId xmlns:p14="http://schemas.microsoft.com/office/powerpoint/2010/main" val="1909047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36418" cy="5770562"/>
          </a:xfrm>
        </p:spPr>
        <p:txBody>
          <a:bodyPr/>
          <a:lstStyle>
            <a:lvl1pPr>
              <a:lnSpc>
                <a:spcPct val="92000"/>
              </a:lnSpc>
              <a:defRPr sz="1800">
                <a:solidFill>
                  <a:srgbClr val="003127"/>
                </a:solidFill>
              </a:defRPr>
            </a:lvl1pPr>
            <a:lvl2pPr marL="0" indent="0">
              <a:lnSpc>
                <a:spcPct val="92000"/>
              </a:lnSpc>
              <a:buFont typeface="Arial" panose="020B0604020202020204" pitchFamily="34" charset="0"/>
              <a:buChar char="​"/>
              <a:defRPr sz="18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B0FAB44C-DFB7-493F-9AEC-94167C66B10D}" type="datetime2">
              <a:rPr lang="da-DK" smtClean="0">
                <a:solidFill>
                  <a:prstClr val="white">
                    <a:lumMod val="75000"/>
                  </a:prstClr>
                </a:solidFill>
              </a:rPr>
              <a:t>28. oktober 2021</a:t>
            </a:fld>
            <a:endParaRPr dirty="0">
              <a:solidFill>
                <a:prstClr val="white">
                  <a:lumMod val="75000"/>
                </a:prstClr>
              </a:solidFill>
            </a:endParaRPr>
          </a:p>
        </p:txBody>
      </p:sp>
      <p:grpSp>
        <p:nvGrpSpPr>
          <p:cNvPr id="14" name="Gruppe 13"/>
          <p:cNvGrpSpPr/>
          <p:nvPr userDrawn="1"/>
        </p:nvGrpSpPr>
        <p:grpSpPr>
          <a:xfrm>
            <a:off x="-2405743" y="311151"/>
            <a:ext cx="2405743"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18399170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p:nvPr>
        </p:nvSpPr>
        <p:spPr>
          <a:xfrm>
            <a:off x="651600" y="311151"/>
            <a:ext cx="3141468" cy="5770562"/>
          </a:xfrm>
        </p:spPr>
        <p:txBody>
          <a:bodyPr/>
          <a:lstStyle>
            <a:lvl1pPr>
              <a:lnSpc>
                <a:spcPct val="92000"/>
              </a:lnSpc>
              <a:defRPr sz="1800">
                <a:solidFill>
                  <a:schemeClr val="bg1"/>
                </a:solidFill>
              </a:defRPr>
            </a:lvl1pPr>
            <a:lvl2pPr marL="216000" indent="-216000">
              <a:lnSpc>
                <a:spcPct val="92000"/>
              </a:lnSpc>
              <a:buFont typeface="Arial" panose="020B0604020202020204" pitchFamily="34" charset="0"/>
              <a:buChar char="•"/>
              <a:defRPr sz="1800">
                <a:solidFill>
                  <a:schemeClr val="bg1"/>
                </a:solidFill>
              </a:defRPr>
            </a:lvl2pPr>
            <a:lvl3pPr marL="216000" indent="-216000">
              <a:buFont typeface="Arial" panose="020B0604020202020204" pitchFamily="34" charset="0"/>
              <a:buChar char="•"/>
              <a:defRPr>
                <a:solidFill>
                  <a:schemeClr val="bg1"/>
                </a:solidFill>
              </a:defRPr>
            </a:lvl3pPr>
            <a:lvl4pPr marL="432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solidFill>
                  <a:schemeClr val="bg1"/>
                </a:solidFill>
              </a:defRPr>
            </a:lvl1pPr>
            <a:lvl2pPr>
              <a:lnSpc>
                <a:spcPct val="92000"/>
              </a:lnSpc>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43B53D40-ADF1-4C28-B818-780057C68361}" type="datetime2">
              <a:rPr lang="da-DK" smtClean="0">
                <a:solidFill>
                  <a:prstClr val="white">
                    <a:lumMod val="75000"/>
                  </a:prstClr>
                </a:solidFill>
              </a:rPr>
              <a:t>28. oktober 2021</a:t>
            </a:fld>
            <a:endParaRPr dirty="0">
              <a:solidFill>
                <a:prstClr val="white">
                  <a:lumMod val="75000"/>
                </a:prstClr>
              </a:solidFill>
            </a:endParaRPr>
          </a:p>
        </p:txBody>
      </p:sp>
      <p:grpSp>
        <p:nvGrpSpPr>
          <p:cNvPr id="13" name="Gruppe 12"/>
          <p:cNvGrpSpPr/>
          <p:nvPr userDrawn="1"/>
        </p:nvGrpSpPr>
        <p:grpSpPr>
          <a:xfrm>
            <a:off x="-2405743" y="311151"/>
            <a:ext cx="2405743"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hvid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indryk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20" name="Pladsholder logo"/>
          <p:cNvSpPr>
            <a:spLocks noGrp="1"/>
          </p:cNvSpPr>
          <p:nvPr>
            <p:ph type="body" sz="quarter" idx="22" hasCustomPrompt="1"/>
          </p:nvPr>
        </p:nvSpPr>
        <p:spPr>
          <a:xfrm>
            <a:off x="655670" y="6378872"/>
            <a:ext cx="223200"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36673302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289" y="311151"/>
            <a:ext cx="4293296"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5806678" y="311151"/>
            <a:ext cx="5731271"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8B5E431-5959-45FD-9ECD-A0502FAF6C24}"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81974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96A86F3B-303C-4089-B5F9-586EDCE8CB9D}" type="datetime2">
              <a:rPr lang="da-DK" smtClean="0">
                <a:solidFill>
                  <a:prstClr val="white">
                    <a:lumMod val="75000"/>
                  </a:prstClr>
                </a:solidFill>
              </a:rPr>
              <a:t>28. oktober 2021</a:t>
            </a:fld>
            <a:endParaRPr dirty="0">
              <a:solidFill>
                <a:prstClr val="white">
                  <a:lumMod val="75000"/>
                </a:prstClr>
              </a:solidFill>
            </a:endParaRPr>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60469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51278433-343C-4B5D-8433-A2F0C1F95F86}"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19736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0D9FDFBC-75DD-4C61-8266-25C0A6B03D57}" type="datetime2">
              <a:rPr lang="da-DK" smtClean="0">
                <a:solidFill>
                  <a:prstClr val="white"/>
                </a:solidFill>
              </a:rPr>
              <a:t>28. oktober 2021</a:t>
            </a:fld>
            <a:endParaRPr dirty="0">
              <a:solidFill>
                <a:prstClr val="white"/>
              </a:solidFill>
            </a:endParaRP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9"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2" name="Tekstfelt 1"/>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4"/>
          </a:xfrm>
          <a:prstGeom prst="rect">
            <a:avLst/>
          </a:prstGeom>
        </p:spPr>
      </p:pic>
      <p:pic>
        <p:nvPicPr>
          <p:cNvPr id="26" name="Billede 25"/>
          <p:cNvPicPr>
            <a:picLocks noChangeAspect="1"/>
          </p:cNvPicPr>
          <p:nvPr userDrawn="1"/>
        </p:nvPicPr>
        <p:blipFill>
          <a:blip r:embed="rId3"/>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20" name="Billede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39926235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0B036A3A-C1F0-4289-9A98-29D0E37BC9BC}" type="datetime2">
              <a:rPr lang="da-DK" smtClean="0"/>
              <a:t>28. oktober 2021</a:t>
            </a:fld>
            <a:endParaRPr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pic>
        <p:nvPicPr>
          <p:cNvPr id="26" name="Billede 25"/>
          <p:cNvPicPr>
            <a:picLocks noChangeAspect="1"/>
          </p:cNvPicPr>
          <p:nvPr userDrawn="1"/>
        </p:nvPicPr>
        <p:blipFill>
          <a:blip r:embed="rId2"/>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3691621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0"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26E6079C-F312-4674-BEEE-6FFA0489AA35}" type="datetime2">
              <a:rPr lang="da-DK" smtClean="0">
                <a:solidFill>
                  <a:prstClr val="white"/>
                </a:solidFill>
              </a:rPr>
              <a:t>28. oktober 2021</a:t>
            </a:fld>
            <a:endParaRPr dirty="0">
              <a:solidFill>
                <a:prstClr val="white"/>
              </a:solidFill>
            </a:endParaRPr>
          </a:p>
        </p:txBody>
      </p:sp>
      <p:sp>
        <p:nvSpPr>
          <p:cNvPr id="3" name="Pladsholder logo"/>
          <p:cNvSpPr>
            <a:spLocks noGrp="1"/>
          </p:cNvSpPr>
          <p:nvPr>
            <p:ph type="body" sz="quarter" idx="18" hasCustomPrompt="1"/>
          </p:nvPr>
        </p:nvSpPr>
        <p:spPr>
          <a:xfrm>
            <a:off x="8884800" y="327600"/>
            <a:ext cx="2955600" cy="878400"/>
          </a:xfrm>
          <a:blipFill>
            <a:blip r:embed="rId2"/>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9" name="Billed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0"/>
            <a:ext cx="1842994" cy="1037416"/>
          </a:xfrm>
          <a:prstGeom prst="rect">
            <a:avLst/>
          </a:prstGeom>
        </p:spPr>
      </p:pic>
      <p:sp>
        <p:nvSpPr>
          <p:cNvPr id="38"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1" name="Gruppe 40"/>
          <p:cNvGrpSpPr/>
          <p:nvPr userDrawn="1"/>
        </p:nvGrpSpPr>
        <p:grpSpPr>
          <a:xfrm>
            <a:off x="12188825" y="1941319"/>
            <a:ext cx="2032000" cy="3185487"/>
            <a:chOff x="9150825" y="2171823"/>
            <a:chExt cx="2032000" cy="3185487"/>
          </a:xfrm>
        </p:grpSpPr>
        <p:sp>
          <p:nvSpPr>
            <p:cNvPr id="42"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6" name="Tekstfelt 25"/>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1715406" y="5778964"/>
            <a:ext cx="1567602" cy="1073383"/>
          </a:xfrm>
          <a:prstGeom prst="rect">
            <a:avLst/>
          </a:prstGeom>
        </p:spPr>
      </p:pic>
      <p:sp>
        <p:nvSpPr>
          <p:cNvPr id="28"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38427107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651600" y="2348880"/>
            <a:ext cx="87120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9999" y="1475"/>
            <a:ext cx="1849343" cy="1040990"/>
          </a:xfrm>
          <a:prstGeom prst="rect">
            <a:avLst/>
          </a:prstGeom>
        </p:spPr>
      </p:pic>
      <p:sp>
        <p:nvSpPr>
          <p:cNvPr id="22" name="Pladsholder logo"/>
          <p:cNvSpPr>
            <a:spLocks noGrp="1"/>
          </p:cNvSpPr>
          <p:nvPr>
            <p:ph type="body" sz="quarter" idx="18" hasCustomPrompt="1"/>
          </p:nvPr>
        </p:nvSpPr>
        <p:spPr>
          <a:xfrm>
            <a:off x="8884800" y="327600"/>
            <a:ext cx="2955600" cy="8784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BF4CD5F5-C8D6-46D7-B096-63FCF0B5AF03}" type="datetime2">
              <a:rPr lang="da-DK" smtClean="0"/>
              <a:t>28. oktober 2021</a:t>
            </a:fld>
            <a:endParaRPr dirty="0"/>
          </a:p>
        </p:txBody>
      </p:sp>
      <p:sp>
        <p:nvSpPr>
          <p:cNvPr id="43"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6" name="Gruppe 45"/>
          <p:cNvGrpSpPr/>
          <p:nvPr userDrawn="1"/>
        </p:nvGrpSpPr>
        <p:grpSpPr>
          <a:xfrm>
            <a:off x="12188825" y="1941319"/>
            <a:ext cx="2032000" cy="3185487"/>
            <a:chOff x="9150825" y="2171823"/>
            <a:chExt cx="2032000" cy="3185487"/>
          </a:xfrm>
        </p:grpSpPr>
        <p:sp>
          <p:nvSpPr>
            <p:cNvPr id="47"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8" name="Tekstfelt 27"/>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30" name="Billede 29"/>
          <p:cNvPicPr>
            <a:picLocks noChangeAspect="1"/>
          </p:cNvPicPr>
          <p:nvPr userDrawn="1"/>
        </p:nvPicPr>
        <p:blipFill>
          <a:blip r:embed="rId6"/>
          <a:stretch>
            <a:fillRect/>
          </a:stretch>
        </p:blipFill>
        <p:spPr>
          <a:xfrm>
            <a:off x="-1715406" y="5778964"/>
            <a:ext cx="1567602" cy="1073383"/>
          </a:xfrm>
          <a:prstGeom prst="rect">
            <a:avLst/>
          </a:prstGeom>
        </p:spPr>
      </p:pic>
      <p:sp>
        <p:nvSpPr>
          <p:cNvPr id="31"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173842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6981229"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6980895"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023223" y="0"/>
            <a:ext cx="4165601" cy="6858000"/>
          </a:xfrm>
        </p:spPr>
        <p:txBody>
          <a:bodyPr tIns="612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grpSp>
        <p:nvGrpSpPr>
          <p:cNvPr id="21" name="Gruppe 20"/>
          <p:cNvGrpSpPr/>
          <p:nvPr userDrawn="1"/>
        </p:nvGrpSpPr>
        <p:grpSpPr>
          <a:xfrm>
            <a:off x="12188825" y="1941319"/>
            <a:ext cx="2032000" cy="2054444"/>
            <a:chOff x="9150825" y="2171823"/>
            <a:chExt cx="2032000" cy="2054444"/>
          </a:xfrm>
        </p:grpSpPr>
        <p:sp>
          <p:nvSpPr>
            <p:cNvPr id="22"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grpSp>
        <p:nvGrpSpPr>
          <p:cNvPr id="27" name="Gruppe 26"/>
          <p:cNvGrpSpPr/>
          <p:nvPr userDrawn="1"/>
        </p:nvGrpSpPr>
        <p:grpSpPr>
          <a:xfrm>
            <a:off x="-2405743" y="1204883"/>
            <a:ext cx="2405743"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
        <p:nvSpPr>
          <p:cNvPr id="6" name="Pladsholder til dato 5"/>
          <p:cNvSpPr>
            <a:spLocks noGrp="1"/>
          </p:cNvSpPr>
          <p:nvPr>
            <p:ph type="dt" sz="half" idx="15"/>
          </p:nvPr>
        </p:nvSpPr>
        <p:spPr/>
        <p:txBody>
          <a:bodyPr/>
          <a:lstStyle/>
          <a:p>
            <a:fld id="{D1A8BBC0-E318-4940-87A5-5B0291FD1CAA}" type="datetime2">
              <a:rPr lang="da-DK" smtClean="0"/>
              <a:t>28. oktober 2021</a:t>
            </a:fld>
            <a:endParaRPr lang="da-DK" dirty="0"/>
          </a:p>
        </p:txBody>
      </p:sp>
    </p:spTree>
    <p:extLst>
      <p:ext uri="{BB962C8B-B14F-4D97-AF65-F5344CB8AC3E}">
        <p14:creationId xmlns:p14="http://schemas.microsoft.com/office/powerpoint/2010/main" val="42561585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E6F17195-53C7-46F0-B876-D45A9C1FCE9B}"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1"/>
            <a:ext cx="1840743" cy="1036149"/>
          </a:xfrm>
          <a:prstGeom prst="rect">
            <a:avLst/>
          </a:prstGeom>
        </p:spPr>
      </p:pic>
      <p:sp>
        <p:nvSpPr>
          <p:cNvPr id="21" name="Pladsholder logo"/>
          <p:cNvSpPr>
            <a:spLocks noGrp="1"/>
          </p:cNvSpPr>
          <p:nvPr>
            <p:ph type="body" sz="quarter" idx="22" hasCustomPrompt="1"/>
          </p:nvPr>
        </p:nvSpPr>
        <p:spPr>
          <a:xfrm>
            <a:off x="655670" y="6378872"/>
            <a:ext cx="223200"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5881710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DA3B114C-82BD-4A75-8179-780FDB56D9AC}"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6782699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4094AE97-51A3-414E-82FF-4D525FC64DCE}"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5" name="Gruppe 14"/>
          <p:cNvGrpSpPr/>
          <p:nvPr userDrawn="1"/>
        </p:nvGrpSpPr>
        <p:grpSpPr>
          <a:xfrm>
            <a:off x="-2405743" y="1204883"/>
            <a:ext cx="2405743"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8" name="Gruppe 17"/>
          <p:cNvGrpSpPr/>
          <p:nvPr userDrawn="1"/>
        </p:nvGrpSpPr>
        <p:grpSpPr>
          <a:xfrm>
            <a:off x="-2476901" y="3682285"/>
            <a:ext cx="2476901"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prstClr val="white">
                      <a:lumMod val="50000"/>
                    </a:prst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1.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Indsæt</a:t>
              </a:r>
              <a:r>
                <a:rPr lang="da-DK" altLang="da-DK" sz="900" noProof="1">
                  <a:solidFill>
                    <a:prstClr val="white">
                      <a:lumMod val="50000"/>
                    </a:prst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2.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3. </a:t>
              </a:r>
              <a:r>
                <a:rPr lang="da-DK" sz="900" noProof="1">
                  <a:solidFill>
                    <a:prstClr val="white">
                      <a:lumMod val="50000"/>
                    </a:prstClr>
                  </a:solidFill>
                  <a:latin typeface="Arial" panose="020B0604020202020204" pitchFamily="34" charset="0"/>
                  <a:cs typeface="Arial" panose="020B0604020202020204" pitchFamily="34" charset="0"/>
                </a:rPr>
                <a:t>Sæt hak i </a:t>
              </a:r>
              <a:r>
                <a:rPr lang="da-DK" sz="900" b="1" noProof="1">
                  <a:solidFill>
                    <a:prstClr val="white">
                      <a:lumMod val="50000"/>
                    </a:prst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4. </a:t>
              </a:r>
              <a:r>
                <a:rPr lang="da-DK" sz="900" noProof="1">
                  <a:solidFill>
                    <a:prstClr val="white">
                      <a:lumMod val="50000"/>
                    </a:prstClr>
                  </a:solidFill>
                  <a:latin typeface="Arial" panose="020B0604020202020204" pitchFamily="34" charset="0"/>
                  <a:cs typeface="Arial" panose="020B0604020202020204" pitchFamily="34" charset="0"/>
                </a:rPr>
                <a:t>Indsæt ønsket indhold i </a:t>
              </a:r>
              <a:r>
                <a:rPr lang="da-DK" sz="900" b="1" noProof="1">
                  <a:solidFill>
                    <a:prstClr val="white">
                      <a:lumMod val="50000"/>
                    </a:prst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5. </a:t>
              </a:r>
              <a:r>
                <a:rPr lang="da-DK" sz="900" noProof="1">
                  <a:solidFill>
                    <a:prstClr val="white">
                      <a:lumMod val="50000"/>
                    </a:prstClr>
                  </a:solidFill>
                  <a:latin typeface="Arial" panose="020B0604020202020204" pitchFamily="34" charset="0"/>
                  <a:cs typeface="Arial" panose="020B0604020202020204" pitchFamily="34" charset="0"/>
                </a:rPr>
                <a:t>Vælg </a:t>
              </a:r>
              <a:r>
                <a:rPr lang="da-DK" sz="900" b="1" noProof="1">
                  <a:solidFill>
                    <a:prstClr val="white">
                      <a:lumMod val="50000"/>
                    </a:prst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prstClr val="white">
                    <a:lumMod val="50000"/>
                  </a:prst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Tips: </a:t>
              </a:r>
              <a:r>
                <a:rPr lang="da-DK" sz="900" noProof="1">
                  <a:solidFill>
                    <a:prstClr val="white">
                      <a:lumMod val="50000"/>
                    </a:prst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grpSp>
      </p:grpSp>
    </p:spTree>
    <p:extLst>
      <p:ext uri="{BB962C8B-B14F-4D97-AF65-F5344CB8AC3E}">
        <p14:creationId xmlns:p14="http://schemas.microsoft.com/office/powerpoint/2010/main" val="4712982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651517" y="1196754"/>
            <a:ext cx="10886431"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6B4E6BC9-4027-4F0F-B857-3D335EFAACD0}"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2" name="Gruppe 11"/>
          <p:cNvGrpSpPr/>
          <p:nvPr userDrawn="1"/>
        </p:nvGrpSpPr>
        <p:grpSpPr>
          <a:xfrm>
            <a:off x="-2405743" y="1204883"/>
            <a:ext cx="2405743"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3" name="Titel 2"/>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899036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651517" y="1196424"/>
            <a:ext cx="534652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8" y="1196424"/>
            <a:ext cx="534755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5F8454C5-5EBC-48C3-B516-53FE6B853652}" type="datetime2">
              <a:rPr lang="da-DK" smtClean="0">
                <a:solidFill>
                  <a:prstClr val="white">
                    <a:lumMod val="75000"/>
                  </a:prstClr>
                </a:solidFill>
              </a:rPr>
              <a:t>28. oktober 2021</a:t>
            </a:fld>
            <a:endParaRPr dirty="0">
              <a:solidFill>
                <a:prstClr val="white">
                  <a:lumMod val="75000"/>
                </a:prstClr>
              </a:solidFill>
            </a:endParaRPr>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p:nvPr userDrawn="1"/>
        </p:nvGrpSpPr>
        <p:grpSpPr>
          <a:xfrm>
            <a:off x="-2405743" y="1204883"/>
            <a:ext cx="2405743"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7138638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2" name="Titel 1"/>
          <p:cNvSpPr>
            <a:spLocks noGrp="1"/>
          </p:cNvSpPr>
          <p:nvPr>
            <p:ph type="title"/>
          </p:nvPr>
        </p:nvSpPr>
        <p:spPr>
          <a:xfrm>
            <a:off x="649288" y="332656"/>
            <a:ext cx="10888662"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649288" y="1628776"/>
            <a:ext cx="10888662"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F327CD40-DD29-4575-A096-099A7E4F6286}" type="datetime2">
              <a:rPr lang="da-DK" smtClean="0">
                <a:solidFill>
                  <a:prstClr val="white">
                    <a:lumMod val="75000"/>
                  </a:prstClr>
                </a:solidFill>
              </a:rPr>
              <a:t>28. oktober 2021</a:t>
            </a:fld>
            <a:endParaRPr dirty="0">
              <a:solidFill>
                <a:prstClr val="white">
                  <a:lumMod val="75000"/>
                </a:prstClr>
              </a:solidFill>
            </a:endParaRPr>
          </a:p>
        </p:txBody>
      </p:sp>
      <p:sp>
        <p:nvSpPr>
          <p:cNvPr id="12" name="Pladsholder logo"/>
          <p:cNvSpPr>
            <a:spLocks noGrp="1"/>
          </p:cNvSpPr>
          <p:nvPr>
            <p:ph type="body" sz="quarter" idx="22" hasCustomPrompt="1"/>
          </p:nvPr>
        </p:nvSpPr>
        <p:spPr>
          <a:xfrm>
            <a:off x="655670" y="6378872"/>
            <a:ext cx="223200"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37748582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6981229"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6980895"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023223" y="0"/>
            <a:ext cx="4165601" cy="6858000"/>
          </a:xfrm>
        </p:spPr>
        <p:txBody>
          <a:bodyPr tIns="612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DEC8F97-EA37-4E45-B4E2-064AEBD6DACB}" type="datetime2">
              <a:rPr lang="da-DK" smtClean="0">
                <a:solidFill>
                  <a:prstClr val="white">
                    <a:lumMod val="75000"/>
                  </a:prstClr>
                </a:solidFill>
              </a:rPr>
              <a:t>28. oktober 2021</a:t>
            </a:fld>
            <a:endParaRPr dirty="0">
              <a:solidFill>
                <a:prstClr val="white">
                  <a:lumMod val="75000"/>
                </a:prstClr>
              </a:solidFill>
            </a:endParaRPr>
          </a:p>
        </p:txBody>
      </p:sp>
      <p:grpSp>
        <p:nvGrpSpPr>
          <p:cNvPr id="21" name="Gruppe 20"/>
          <p:cNvGrpSpPr/>
          <p:nvPr userDrawn="1"/>
        </p:nvGrpSpPr>
        <p:grpSpPr>
          <a:xfrm>
            <a:off x="12188825" y="1941319"/>
            <a:ext cx="2032000" cy="2054444"/>
            <a:chOff x="9150825" y="2171823"/>
            <a:chExt cx="2032000" cy="2054444"/>
          </a:xfrm>
        </p:grpSpPr>
        <p:sp>
          <p:nvSpPr>
            <p:cNvPr id="22"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7" name="Gruppe 26"/>
          <p:cNvGrpSpPr/>
          <p:nvPr userDrawn="1"/>
        </p:nvGrpSpPr>
        <p:grpSpPr>
          <a:xfrm>
            <a:off x="-2405743" y="1204883"/>
            <a:ext cx="2405743"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8139435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5351204"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5350867"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362467" y="0"/>
            <a:ext cx="5826358"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F8B763A-79E2-454C-B2D0-B495EC4141B4}"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5" name="Gruppe 24"/>
          <p:cNvGrpSpPr/>
          <p:nvPr userDrawn="1"/>
        </p:nvGrpSpPr>
        <p:grpSpPr>
          <a:xfrm>
            <a:off x="-2405743" y="1204883"/>
            <a:ext cx="2405743"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4620555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27888"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27888"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EECD3D07-465C-45CB-B9C0-C3C88BE6BD82}" type="datetime2">
              <a:rPr lang="da-DK" smtClean="0">
                <a:solidFill>
                  <a:prstClr val="white">
                    <a:lumMod val="75000"/>
                  </a:prstClr>
                </a:solidFill>
              </a:rPr>
              <a:t>28. oktober 2021</a:t>
            </a:fld>
            <a:endParaRPr dirty="0">
              <a:solidFill>
                <a:prstClr val="white">
                  <a:lumMod val="75000"/>
                </a:prstClr>
              </a:solidFill>
            </a:endParaRPr>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605355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1DD23EED-B0D6-47D5-8669-C6D6EE37F70D}" type="datetime2">
              <a:rPr lang="da-DK" smtClean="0">
                <a:solidFill>
                  <a:prstClr val="white">
                    <a:lumMod val="75000"/>
                  </a:prstClr>
                </a:solidFill>
              </a:rPr>
              <a:t>28. oktober 2021</a:t>
            </a:fld>
            <a:endParaRPr dirty="0">
              <a:solidFill>
                <a:prstClr val="white">
                  <a:lumMod val="75000"/>
                </a:prstClr>
              </a:solidFill>
            </a:endParaRPr>
          </a:p>
        </p:txBody>
      </p:sp>
      <p:grpSp>
        <p:nvGrpSpPr>
          <p:cNvPr id="20" name="Gruppe 19"/>
          <p:cNvGrpSpPr/>
          <p:nvPr userDrawn="1"/>
        </p:nvGrpSpPr>
        <p:grpSpPr>
          <a:xfrm>
            <a:off x="12188825" y="1941319"/>
            <a:ext cx="2032000" cy="2054444"/>
            <a:chOff x="9150825" y="2171823"/>
            <a:chExt cx="2032000" cy="2054444"/>
          </a:xfrm>
        </p:grpSpPr>
        <p:sp>
          <p:nvSpPr>
            <p:cNvPr id="21"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633226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5351204"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5350867"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362467" y="0"/>
            <a:ext cx="5826358"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03AC8BE-9A00-4435-943F-6292F034FAA5}" type="datetime2">
              <a:rPr lang="da-DK" smtClean="0"/>
              <a:t>28. oktober 2021</a:t>
            </a:fld>
            <a:endParaRPr lang="da-DK" dirty="0"/>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grpSp>
        <p:nvGrpSpPr>
          <p:cNvPr id="25" name="Gruppe 24"/>
          <p:cNvGrpSpPr/>
          <p:nvPr userDrawn="1"/>
        </p:nvGrpSpPr>
        <p:grpSpPr>
          <a:xfrm>
            <a:off x="-2405743" y="1204883"/>
            <a:ext cx="2405743"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91246523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5B8F018A-DD00-415A-AB9A-DCB3F6719556}"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25" name="Pladsholder logo"/>
          <p:cNvSpPr>
            <a:spLocks noGrp="1"/>
          </p:cNvSpPr>
          <p:nvPr>
            <p:ph type="body" sz="quarter" idx="22" hasCustomPrompt="1"/>
          </p:nvPr>
        </p:nvSpPr>
        <p:spPr>
          <a:xfrm>
            <a:off x="655670" y="6378872"/>
            <a:ext cx="223200"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684097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41468" cy="5770562"/>
          </a:xfrm>
        </p:spPr>
        <p:txBody>
          <a:bodyPr/>
          <a:lstStyle>
            <a:lvl1pPr>
              <a:lnSpc>
                <a:spcPct val="92000"/>
              </a:lnSpc>
              <a:defRPr sz="1800" baseline="0">
                <a:solidFill>
                  <a:srgbClr val="003127"/>
                </a:solidFill>
              </a:defRPr>
            </a:lvl1pPr>
            <a:lvl2pPr marL="0" indent="0">
              <a:lnSpc>
                <a:spcPct val="92000"/>
              </a:lnSpc>
              <a:buFont typeface="Arial" panose="020B0604020202020204" pitchFamily="34" charset="0"/>
              <a:buChar char="​"/>
              <a:defRPr sz="18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704230" y="1195389"/>
            <a:ext cx="683372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F33E527-95B6-4C8A-A208-8C8DA4894CE7}" type="datetime2">
              <a:rPr lang="da-DK" smtClean="0">
                <a:solidFill>
                  <a:prstClr val="white">
                    <a:lumMod val="75000"/>
                  </a:prstClr>
                </a:solidFill>
              </a:rPr>
              <a:t>28. oktober 2021</a:t>
            </a:fld>
            <a:endParaRPr dirty="0">
              <a:solidFill>
                <a:prstClr val="white">
                  <a:lumMod val="75000"/>
                </a:prstClr>
              </a:solidFill>
            </a:endParaRPr>
          </a:p>
        </p:txBody>
      </p:sp>
      <p:grpSp>
        <p:nvGrpSpPr>
          <p:cNvPr id="12" name="Gruppe 11"/>
          <p:cNvGrpSpPr/>
          <p:nvPr userDrawn="1"/>
        </p:nvGrpSpPr>
        <p:grpSpPr>
          <a:xfrm>
            <a:off x="-2405743" y="311151"/>
            <a:ext cx="2405743" cy="2052668"/>
            <a:chOff x="-2405743" y="1655465"/>
            <a:chExt cx="2405743" cy="2052668"/>
          </a:xfrm>
        </p:grpSpPr>
        <p:pic>
          <p:nvPicPr>
            <p:cNvPr id="17" name="Billede 16"/>
            <p:cNvPicPr>
              <a:picLocks noChangeAspect="1"/>
            </p:cNvPicPr>
            <p:nvPr userDrawn="1"/>
          </p:nvPicPr>
          <p:blipFill>
            <a:blip r:embed="rId2"/>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5824566"/>
            <a:ext cx="1835919" cy="1033433"/>
          </a:xfrm>
          <a:prstGeom prst="rect">
            <a:avLst/>
          </a:prstGeom>
        </p:spPr>
      </p:pic>
    </p:spTree>
    <p:extLst>
      <p:ext uri="{BB962C8B-B14F-4D97-AF65-F5344CB8AC3E}">
        <p14:creationId xmlns:p14="http://schemas.microsoft.com/office/powerpoint/2010/main" val="35615793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36418" cy="5770562"/>
          </a:xfrm>
        </p:spPr>
        <p:txBody>
          <a:bodyPr/>
          <a:lstStyle>
            <a:lvl1pPr>
              <a:lnSpc>
                <a:spcPct val="92000"/>
              </a:lnSpc>
              <a:defRPr sz="1800">
                <a:solidFill>
                  <a:srgbClr val="003127"/>
                </a:solidFill>
              </a:defRPr>
            </a:lvl1pPr>
            <a:lvl2pPr marL="0" indent="0">
              <a:lnSpc>
                <a:spcPct val="92000"/>
              </a:lnSpc>
              <a:buFont typeface="Arial" panose="020B0604020202020204" pitchFamily="34" charset="0"/>
              <a:buChar char="​"/>
              <a:defRPr sz="18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B43EB34-06FF-4881-8EC5-76828DACA875}" type="datetime2">
              <a:rPr lang="da-DK" smtClean="0">
                <a:solidFill>
                  <a:prstClr val="white">
                    <a:lumMod val="75000"/>
                  </a:prstClr>
                </a:solidFill>
              </a:rPr>
              <a:t>28. oktober 2021</a:t>
            </a:fld>
            <a:endParaRPr dirty="0">
              <a:solidFill>
                <a:prstClr val="white">
                  <a:lumMod val="75000"/>
                </a:prstClr>
              </a:solidFill>
            </a:endParaRPr>
          </a:p>
        </p:txBody>
      </p:sp>
      <p:grpSp>
        <p:nvGrpSpPr>
          <p:cNvPr id="14" name="Gruppe 13"/>
          <p:cNvGrpSpPr/>
          <p:nvPr userDrawn="1"/>
        </p:nvGrpSpPr>
        <p:grpSpPr>
          <a:xfrm>
            <a:off x="-2405743" y="311151"/>
            <a:ext cx="2405743"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28954749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p:nvPr>
        </p:nvSpPr>
        <p:spPr>
          <a:xfrm>
            <a:off x="651600" y="311151"/>
            <a:ext cx="3141468" cy="5770562"/>
          </a:xfrm>
        </p:spPr>
        <p:txBody>
          <a:bodyPr/>
          <a:lstStyle>
            <a:lvl1pPr>
              <a:lnSpc>
                <a:spcPct val="92000"/>
              </a:lnSpc>
              <a:defRPr sz="1800">
                <a:solidFill>
                  <a:schemeClr val="bg1"/>
                </a:solidFill>
              </a:defRPr>
            </a:lvl1pPr>
            <a:lvl2pPr marL="216000" indent="-216000">
              <a:lnSpc>
                <a:spcPct val="92000"/>
              </a:lnSpc>
              <a:buFont typeface="Arial" panose="020B0604020202020204" pitchFamily="34" charset="0"/>
              <a:buChar char="•"/>
              <a:defRPr sz="1800">
                <a:solidFill>
                  <a:schemeClr val="bg1"/>
                </a:solidFill>
              </a:defRPr>
            </a:lvl2pPr>
            <a:lvl3pPr marL="216000" indent="-216000">
              <a:buFont typeface="Arial" panose="020B0604020202020204" pitchFamily="34" charset="0"/>
              <a:buChar char="•"/>
              <a:defRPr>
                <a:solidFill>
                  <a:schemeClr val="bg1"/>
                </a:solidFill>
              </a:defRPr>
            </a:lvl3pPr>
            <a:lvl4pPr marL="432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solidFill>
                  <a:schemeClr val="bg1"/>
                </a:solidFill>
              </a:defRPr>
            </a:lvl1pPr>
            <a:lvl2pPr>
              <a:lnSpc>
                <a:spcPct val="92000"/>
              </a:lnSpc>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00946138-A7B1-4DB6-9272-F9F24948DA68}" type="datetime2">
              <a:rPr lang="da-DK" smtClean="0">
                <a:solidFill>
                  <a:prstClr val="white">
                    <a:lumMod val="75000"/>
                  </a:prstClr>
                </a:solidFill>
              </a:rPr>
              <a:t>28. oktober 2021</a:t>
            </a:fld>
            <a:endParaRPr dirty="0">
              <a:solidFill>
                <a:prstClr val="white">
                  <a:lumMod val="75000"/>
                </a:prstClr>
              </a:solidFill>
            </a:endParaRPr>
          </a:p>
        </p:txBody>
      </p:sp>
      <p:grpSp>
        <p:nvGrpSpPr>
          <p:cNvPr id="13" name="Gruppe 12"/>
          <p:cNvGrpSpPr/>
          <p:nvPr userDrawn="1"/>
        </p:nvGrpSpPr>
        <p:grpSpPr>
          <a:xfrm>
            <a:off x="-2405743" y="311151"/>
            <a:ext cx="2405743"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hvid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indryk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20" name="Pladsholder logo"/>
          <p:cNvSpPr>
            <a:spLocks noGrp="1"/>
          </p:cNvSpPr>
          <p:nvPr>
            <p:ph type="body" sz="quarter" idx="22" hasCustomPrompt="1"/>
          </p:nvPr>
        </p:nvSpPr>
        <p:spPr>
          <a:xfrm>
            <a:off x="655670" y="6378872"/>
            <a:ext cx="223200"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3908873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289" y="311151"/>
            <a:ext cx="4293296"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5806678" y="311151"/>
            <a:ext cx="5731271"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7EB438ED-0931-451A-838C-85816157F3C7}"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413862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D5E64EDF-6D05-4229-8E8A-44F30164141E}" type="datetime2">
              <a:rPr lang="da-DK" smtClean="0">
                <a:solidFill>
                  <a:prstClr val="white">
                    <a:lumMod val="75000"/>
                  </a:prstClr>
                </a:solidFill>
              </a:rPr>
              <a:t>28. oktober 2021</a:t>
            </a:fld>
            <a:endParaRPr dirty="0">
              <a:solidFill>
                <a:prstClr val="white">
                  <a:lumMod val="75000"/>
                </a:prstClr>
              </a:solidFill>
            </a:endParaRPr>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6633740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AEBF1124-16F7-4257-B3C1-B03C222B6209}"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3045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27888"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27888"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960E958-7918-4CCB-B936-9C52562665A1}" type="datetime2">
              <a:rPr lang="da-DK" smtClean="0"/>
              <a:t>28. oktober 2021</a:t>
            </a:fld>
            <a:endParaRPr lang="da-DK" dirty="0"/>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41587763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F89506F9-9CD0-43EB-A832-503F3643BB32}" type="datetime2">
              <a:rPr lang="da-DK" smtClean="0"/>
              <a:t>28. oktober 2021</a:t>
            </a:fld>
            <a:endParaRPr lang="da-DK" dirty="0"/>
          </a:p>
        </p:txBody>
      </p:sp>
      <p:grpSp>
        <p:nvGrpSpPr>
          <p:cNvPr id="20" name="Gruppe 19"/>
          <p:cNvGrpSpPr/>
          <p:nvPr userDrawn="1"/>
        </p:nvGrpSpPr>
        <p:grpSpPr>
          <a:xfrm>
            <a:off x="12188825" y="1941319"/>
            <a:ext cx="2032000" cy="2054444"/>
            <a:chOff x="9150825" y="2171823"/>
            <a:chExt cx="2032000" cy="2054444"/>
          </a:xfrm>
        </p:grpSpPr>
        <p:sp>
          <p:nvSpPr>
            <p:cNvPr id="21"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32712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C27285A-549C-44EF-A1D5-0809E9037116}" type="datetime2">
              <a:rPr lang="da-DK" smtClean="0"/>
              <a:t>28. oktober 2021</a:t>
            </a:fld>
            <a:endParaRPr lang="da-DK" dirty="0"/>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25" name="Pladsholder logo"/>
          <p:cNvSpPr>
            <a:spLocks noGrp="1"/>
          </p:cNvSpPr>
          <p:nvPr>
            <p:ph type="body" sz="quarter" idx="22" hasCustomPrompt="1"/>
          </p:nvPr>
        </p:nvSpPr>
        <p:spPr>
          <a:xfrm>
            <a:off x="655670" y="6378872"/>
            <a:ext cx="223200"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107423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7" name="Pladsholder til tekst 1"/>
          <p:cNvSpPr>
            <a:spLocks noGrp="1"/>
          </p:cNvSpPr>
          <p:nvPr>
            <p:ph type="body" sz="quarter" idx="13" hasCustomPrompt="1"/>
          </p:nvPr>
        </p:nvSpPr>
        <p:spPr>
          <a:xfrm>
            <a:off x="651600" y="311151"/>
            <a:ext cx="3141468" cy="5770562"/>
          </a:xfrm>
        </p:spPr>
        <p:txBody>
          <a:bodyPr/>
          <a:lstStyle>
            <a:lvl1pPr>
              <a:lnSpc>
                <a:spcPct val="92000"/>
              </a:lnSpc>
              <a:defRPr sz="1800" baseline="0">
                <a:solidFill>
                  <a:srgbClr val="003127"/>
                </a:solidFill>
              </a:defRPr>
            </a:lvl1pPr>
            <a:lvl2pPr marL="0" indent="0">
              <a:lnSpc>
                <a:spcPct val="92000"/>
              </a:lnSpc>
              <a:buFont typeface="Arial" panose="020B0604020202020204" pitchFamily="34" charset="0"/>
              <a:buChar char="​"/>
              <a:defRPr sz="18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704230" y="1195389"/>
            <a:ext cx="683372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B80E0FA9-7F4B-4136-9642-6F3B7AB5013D}" type="datetime2">
              <a:rPr lang="da-DK" smtClean="0"/>
              <a:t>28. oktober 2021</a:t>
            </a:fld>
            <a:endParaRPr lang="da-DK" dirty="0"/>
          </a:p>
        </p:txBody>
      </p:sp>
      <p:grpSp>
        <p:nvGrpSpPr>
          <p:cNvPr id="12" name="Gruppe 11"/>
          <p:cNvGrpSpPr/>
          <p:nvPr userDrawn="1"/>
        </p:nvGrpSpPr>
        <p:grpSpPr>
          <a:xfrm>
            <a:off x="-2405743" y="311151"/>
            <a:ext cx="2405743" cy="2052668"/>
            <a:chOff x="-2405743" y="1655465"/>
            <a:chExt cx="2405743" cy="2052668"/>
          </a:xfrm>
        </p:grpSpPr>
        <p:pic>
          <p:nvPicPr>
            <p:cNvPr id="17" name="Billede 16"/>
            <p:cNvPicPr>
              <a:picLocks noChangeAspect="1"/>
            </p:cNvPicPr>
            <p:nvPr userDrawn="1"/>
          </p:nvPicPr>
          <p:blipFill>
            <a:blip r:embed="rId2"/>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800493"/>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sort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Tekst grøn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5824566"/>
            <a:ext cx="1835919" cy="1033433"/>
          </a:xfrm>
          <a:prstGeom prst="rect">
            <a:avLst/>
          </a:prstGeom>
        </p:spPr>
      </p:pic>
    </p:spTree>
    <p:extLst>
      <p:ext uri="{BB962C8B-B14F-4D97-AF65-F5344CB8AC3E}">
        <p14:creationId xmlns:p14="http://schemas.microsoft.com/office/powerpoint/2010/main" val="114155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7" name="Pladsholder til tekst 1"/>
          <p:cNvSpPr>
            <a:spLocks noGrp="1"/>
          </p:cNvSpPr>
          <p:nvPr>
            <p:ph type="body" sz="quarter" idx="13" hasCustomPrompt="1"/>
          </p:nvPr>
        </p:nvSpPr>
        <p:spPr>
          <a:xfrm>
            <a:off x="651600" y="311151"/>
            <a:ext cx="3136418" cy="5770562"/>
          </a:xfrm>
        </p:spPr>
        <p:txBody>
          <a:bodyPr/>
          <a:lstStyle>
            <a:lvl1pPr>
              <a:lnSpc>
                <a:spcPct val="92000"/>
              </a:lnSpc>
              <a:defRPr sz="1800">
                <a:solidFill>
                  <a:srgbClr val="003127"/>
                </a:solidFill>
              </a:defRPr>
            </a:lvl1pPr>
            <a:lvl2pPr marL="0" indent="0">
              <a:lnSpc>
                <a:spcPct val="92000"/>
              </a:lnSpc>
              <a:buFont typeface="Arial" panose="020B0604020202020204" pitchFamily="34" charset="0"/>
              <a:buChar char="​"/>
              <a:defRPr sz="18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0520BCAE-1B72-4572-B6A3-39F317B9AB73}" type="datetime2">
              <a:rPr lang="da-DK" smtClean="0"/>
              <a:t>28. oktober 2021</a:t>
            </a:fld>
            <a:endParaRPr lang="da-DK" dirty="0"/>
          </a:p>
        </p:txBody>
      </p:sp>
      <p:grpSp>
        <p:nvGrpSpPr>
          <p:cNvPr id="14" name="Gruppe 13"/>
          <p:cNvGrpSpPr/>
          <p:nvPr userDrawn="1"/>
        </p:nvGrpSpPr>
        <p:grpSpPr>
          <a:xfrm>
            <a:off x="-2405743" y="311151"/>
            <a:ext cx="2405743"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sort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Tekst grøn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1641841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7" name="Pladsholder til tekst 1"/>
          <p:cNvSpPr>
            <a:spLocks noGrp="1"/>
          </p:cNvSpPr>
          <p:nvPr>
            <p:ph type="body" sz="quarter" idx="13"/>
          </p:nvPr>
        </p:nvSpPr>
        <p:spPr>
          <a:xfrm>
            <a:off x="651600" y="311151"/>
            <a:ext cx="3141468" cy="5770562"/>
          </a:xfrm>
        </p:spPr>
        <p:txBody>
          <a:bodyPr/>
          <a:lstStyle>
            <a:lvl1pPr>
              <a:lnSpc>
                <a:spcPct val="92000"/>
              </a:lnSpc>
              <a:defRPr sz="1800">
                <a:solidFill>
                  <a:schemeClr val="bg1"/>
                </a:solidFill>
              </a:defRPr>
            </a:lvl1pPr>
            <a:lvl2pPr marL="216000" indent="-216000">
              <a:lnSpc>
                <a:spcPct val="92000"/>
              </a:lnSpc>
              <a:buFont typeface="Arial" panose="020B0604020202020204" pitchFamily="34" charset="0"/>
              <a:buChar char="•"/>
              <a:defRPr sz="1800">
                <a:solidFill>
                  <a:schemeClr val="bg1"/>
                </a:solidFill>
              </a:defRPr>
            </a:lvl2pPr>
            <a:lvl3pPr marL="216000" indent="-216000">
              <a:buFont typeface="Arial" panose="020B0604020202020204" pitchFamily="34" charset="0"/>
              <a:buChar char="•"/>
              <a:defRPr>
                <a:solidFill>
                  <a:schemeClr val="bg1"/>
                </a:solidFill>
              </a:defRPr>
            </a:lvl3pPr>
            <a:lvl4pPr marL="432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solidFill>
                  <a:schemeClr val="bg1"/>
                </a:solidFill>
              </a:defRPr>
            </a:lvl1pPr>
            <a:lvl2pPr>
              <a:lnSpc>
                <a:spcPct val="92000"/>
              </a:lnSpc>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F8BB50BD-5D94-4A25-BE00-48B69D9A2BCB}" type="datetime2">
              <a:rPr lang="da-DK" smtClean="0"/>
              <a:t>28. oktober 2021</a:t>
            </a:fld>
            <a:endParaRPr lang="da-DK" dirty="0"/>
          </a:p>
        </p:txBody>
      </p:sp>
      <p:grpSp>
        <p:nvGrpSpPr>
          <p:cNvPr id="13" name="Gruppe 12"/>
          <p:cNvGrpSpPr/>
          <p:nvPr userDrawn="1"/>
        </p:nvGrpSpPr>
        <p:grpSpPr>
          <a:xfrm>
            <a:off x="-2405743" y="311151"/>
            <a:ext cx="2405743"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hvid</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3-9 = Punkt-liste indryk</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sp>
        <p:nvSpPr>
          <p:cNvPr id="20" name="Pladsholder logo"/>
          <p:cNvSpPr>
            <a:spLocks noGrp="1"/>
          </p:cNvSpPr>
          <p:nvPr>
            <p:ph type="body" sz="quarter" idx="22" hasCustomPrompt="1"/>
          </p:nvPr>
        </p:nvSpPr>
        <p:spPr>
          <a:xfrm>
            <a:off x="655670" y="6378872"/>
            <a:ext cx="223200"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1699493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289" y="311151"/>
            <a:ext cx="4293296"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5806678" y="311151"/>
            <a:ext cx="5731271"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FBC71C1D-7B67-4B3F-8EA2-7E48D668FFAC}" type="datetime2">
              <a:rPr lang="da-DK" smtClean="0"/>
              <a:t>28. oktober 2021</a:t>
            </a:fld>
            <a:endParaRPr lang="da-DK" dirty="0"/>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79149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EC76DB98-FA1B-4155-9F77-9EA2F1E2A7D8}" type="datetime2">
              <a:rPr lang="da-DK" smtClean="0"/>
              <a:t>28. oktober 2021</a:t>
            </a:fld>
            <a:endParaRPr lang="da-DK"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t>/ Landbrugsstyrelsen / Lodsejermøde</a:t>
            </a:r>
            <a:endParaRPr lang="da-DK" dirty="0"/>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kern="1200" dirty="0">
                <a:solidFill>
                  <a:schemeClr val="bg1">
                    <a:lumMod val="50000"/>
                  </a:schemeClr>
                </a:solidFill>
                <a:latin typeface="+mn-lt"/>
                <a:ea typeface="+mn-ea"/>
                <a:cs typeface="Arial" charset="0"/>
              </a:rPr>
              <a:t>Tips:</a:t>
            </a:r>
          </a:p>
          <a:p>
            <a:pPr algn="r"/>
            <a:r>
              <a:rPr lang="da-DK" sz="900" kern="1200" dirty="0">
                <a:solidFill>
                  <a:schemeClr val="bg1">
                    <a:lumMod val="50000"/>
                  </a:schemeClr>
                </a:solidFill>
                <a:latin typeface="+mn-lt"/>
                <a:ea typeface="+mn-ea"/>
                <a:cs typeface="Arial" charset="0"/>
              </a:rPr>
              <a:t>For at fremhæve et naturligt hierarki i overskriften eller differentiere evt.</a:t>
            </a:r>
            <a:r>
              <a:rPr lang="da-DK" sz="900" kern="1200" baseline="0" dirty="0">
                <a:solidFill>
                  <a:schemeClr val="bg1">
                    <a:lumMod val="50000"/>
                  </a:schemeClr>
                </a:solidFill>
                <a:latin typeface="+mn-lt"/>
                <a:ea typeface="+mn-ea"/>
                <a:cs typeface="Arial" charset="0"/>
              </a:rPr>
              <a:t> skrift i tekstniveau (overskrift og underoverskrift) bruges de indrammede</a:t>
            </a:r>
            <a:r>
              <a:rPr lang="da-DK" sz="900" kern="1200" dirty="0">
                <a:solidFill>
                  <a:schemeClr val="bg1">
                    <a:lumMod val="50000"/>
                  </a:schemeClr>
                </a:solidFill>
                <a:latin typeface="+mn-lt"/>
                <a:ea typeface="+mn-ea"/>
                <a:cs typeface="Arial" charset="0"/>
              </a:rPr>
              <a:t> temafarver</a:t>
            </a:r>
          </a:p>
        </p:txBody>
      </p:sp>
      <p:pic>
        <p:nvPicPr>
          <p:cNvPr id="26" name="Billede 25"/>
          <p:cNvPicPr>
            <a:picLocks noChangeAspect="1"/>
          </p:cNvPicPr>
          <p:nvPr userDrawn="1"/>
        </p:nvPicPr>
        <p:blipFill>
          <a:blip r:embed="rId2"/>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p>
        </p:txBody>
      </p:sp>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26007029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3A73E6C1-4045-41A0-8DBD-BB39F1616AE7}" type="datetime2">
              <a:rPr lang="da-DK" smtClean="0"/>
              <a:t>28. oktober 2021</a:t>
            </a:fld>
            <a:endParaRPr lang="da-DK" dirty="0"/>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t>‹nr.›</a:t>
            </a:fld>
            <a:endParaRPr lang="da-DK" dirty="0"/>
          </a:p>
        </p:txBody>
      </p:sp>
    </p:spTree>
    <p:extLst>
      <p:ext uri="{BB962C8B-B14F-4D97-AF65-F5344CB8AC3E}">
        <p14:creationId xmlns:p14="http://schemas.microsoft.com/office/powerpoint/2010/main" val="3740384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C095C705-0D6F-45D4-973E-863352B3BE5D}" type="datetime2">
              <a:rPr lang="da-DK" smtClean="0"/>
              <a:t>28. oktober 2021</a:t>
            </a:fld>
            <a:endParaRPr lang="da-DK" dirty="0"/>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t>‹nr.›</a:t>
            </a:fld>
            <a:endParaRPr lang="da-DK" dirty="0"/>
          </a:p>
        </p:txBody>
      </p:sp>
    </p:spTree>
    <p:extLst>
      <p:ext uri="{BB962C8B-B14F-4D97-AF65-F5344CB8AC3E}">
        <p14:creationId xmlns:p14="http://schemas.microsoft.com/office/powerpoint/2010/main" val="2318619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2286613" y="5778965"/>
            <a:ext cx="2089592" cy="1073383"/>
          </a:xfrm>
          <a:prstGeom prst="rect">
            <a:avLst/>
          </a:prstGeom>
        </p:spPr>
      </p:pic>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11" name="Pladsholder til tekst 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8710830" y="5366526"/>
            <a:ext cx="2612506" cy="40495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8710830" y="5959334"/>
            <a:ext cx="2612506"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8712976" y="5778964"/>
            <a:ext cx="2610360"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8492088E-929B-48E3-B2A5-69F3F5AC024F}" type="datetime2">
              <a:rPr lang="da-DK" smtClean="0">
                <a:solidFill>
                  <a:prstClr val="white"/>
                </a:solidFill>
              </a:rPr>
              <a:t>28. oktober 2021</a:t>
            </a:fld>
            <a:endParaRPr lang="da-DK" dirty="0">
              <a:solidFill>
                <a:prstClr val="white"/>
              </a:solidFill>
            </a:endParaRP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9" name="AutoShape 4"/>
          <p:cNvSpPr>
            <a:spLocks/>
          </p:cNvSpPr>
          <p:nvPr userDrawn="1"/>
        </p:nvSpPr>
        <p:spPr bwMode="gray">
          <a:xfrm>
            <a:off x="12188825" y="16587"/>
            <a:ext cx="2448346" cy="1174681"/>
          </a:xfrm>
          <a:prstGeom prst="rect">
            <a:avLst/>
          </a:prstGeom>
          <a:noFill/>
          <a:ln w="12700" algn="ctr">
            <a:noFill/>
            <a:miter lim="800000"/>
            <a:headEnd/>
            <a:tailEnd/>
          </a:ln>
          <a:effectLst/>
        </p:spPr>
        <p:txBody>
          <a:bodyPr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pic>
        <p:nvPicPr>
          <p:cNvPr id="3"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1449" y="1525"/>
            <a:ext cx="1915272" cy="1078991"/>
          </a:xfrm>
          <a:prstGeom prst="rect">
            <a:avLst/>
          </a:prstGeom>
        </p:spPr>
      </p:pic>
      <p:sp>
        <p:nvSpPr>
          <p:cNvPr id="32" name="Tekstboks 25"/>
          <p:cNvSpPr txBox="1"/>
          <p:nvPr userDrawn="1"/>
        </p:nvSpPr>
        <p:spPr>
          <a:xfrm>
            <a:off x="-2279458" y="5040278"/>
            <a:ext cx="2272211" cy="692497"/>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34" name="Rectangle 6"/>
          <p:cNvSpPr/>
          <p:nvPr userDrawn="1"/>
        </p:nvSpPr>
        <p:spPr>
          <a:xfrm>
            <a:off x="-1865115" y="6006008"/>
            <a:ext cx="1644373"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solidFill>
                <a:prstClr val="white"/>
              </a:solidFill>
            </a:endParaRPr>
          </a:p>
        </p:txBody>
      </p:sp>
      <p:sp>
        <p:nvSpPr>
          <p:cNvPr id="19" name="Tekstfelt 18"/>
          <p:cNvSpPr txBox="1"/>
          <p:nvPr userDrawn="1"/>
        </p:nvSpPr>
        <p:spPr>
          <a:xfrm>
            <a:off x="-2740086" y="1196589"/>
            <a:ext cx="2738409"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89131" y="326064"/>
            <a:ext cx="3939774" cy="878970"/>
          </a:xfrm>
          <a:prstGeom prst="rect">
            <a:avLst/>
          </a:prstGeom>
        </p:spPr>
      </p:pic>
    </p:spTree>
    <p:extLst>
      <p:ext uri="{BB962C8B-B14F-4D97-AF65-F5344CB8AC3E}">
        <p14:creationId xmlns:p14="http://schemas.microsoft.com/office/powerpoint/2010/main" val="237781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2286613" y="5778965"/>
            <a:ext cx="2089592" cy="1073383"/>
          </a:xfrm>
          <a:prstGeom prst="rect">
            <a:avLst/>
          </a:prstGeom>
        </p:spPr>
      </p:pic>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11" name="Pladsholder til tekst 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8710830" y="5366526"/>
            <a:ext cx="2612506" cy="40495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8710830" y="5959334"/>
            <a:ext cx="2612506"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8712976" y="5778964"/>
            <a:ext cx="2610360"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72F9F544-20B7-41BA-AF60-CC54642BA3FA}" type="datetime2">
              <a:rPr lang="da-DK" smtClean="0"/>
              <a:t>28. oktober 2021</a:t>
            </a:fld>
            <a:endParaRPr lang="da-DK"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32" name="Tekstboks 25"/>
          <p:cNvSpPr txBox="1"/>
          <p:nvPr userDrawn="1"/>
        </p:nvSpPr>
        <p:spPr>
          <a:xfrm>
            <a:off x="-2279458" y="5040278"/>
            <a:ext cx="2272211" cy="692497"/>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34" name="Rectangle 6"/>
          <p:cNvSpPr/>
          <p:nvPr userDrawn="1"/>
        </p:nvSpPr>
        <p:spPr>
          <a:xfrm>
            <a:off x="-1865115" y="6006008"/>
            <a:ext cx="1644373"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89132" y="326064"/>
            <a:ext cx="3939771" cy="878970"/>
          </a:xfrm>
          <a:prstGeom prst="rect">
            <a:avLst/>
          </a:prstGeom>
        </p:spPr>
      </p:pic>
    </p:spTree>
    <p:extLst>
      <p:ext uri="{BB962C8B-B14F-4D97-AF65-F5344CB8AC3E}">
        <p14:creationId xmlns:p14="http://schemas.microsoft.com/office/powerpoint/2010/main" val="388180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pic>
        <p:nvPicPr>
          <p:cNvPr id="22" name="Billede 21"/>
          <p:cNvPicPr>
            <a:picLocks noChangeAspect="1"/>
          </p:cNvPicPr>
          <p:nvPr userDrawn="1"/>
        </p:nvPicPr>
        <p:blipFill>
          <a:blip r:embed="rId2"/>
          <a:stretch>
            <a:fillRect/>
          </a:stretch>
        </p:blipFill>
        <p:spPr>
          <a:xfrm>
            <a:off x="-2286613" y="5778965"/>
            <a:ext cx="2089592" cy="1073383"/>
          </a:xfrm>
          <a:prstGeom prst="rect">
            <a:avLst/>
          </a:prstGeom>
        </p:spPr>
      </p:pic>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3" name="Pladsholder til tekst 2"/>
          <p:cNvSpPr>
            <a:spLocks noGrp="1"/>
          </p:cNvSpPr>
          <p:nvPr>
            <p:ph type="body" sz="quarter" idx="11" hasCustomPrompt="1"/>
          </p:nvPr>
        </p:nvSpPr>
        <p:spPr>
          <a:xfrm>
            <a:off x="8709731" y="5366526"/>
            <a:ext cx="2610520" cy="40495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7" name="Pladsholder til tekst 4"/>
          <p:cNvSpPr>
            <a:spLocks noGrp="1"/>
          </p:cNvSpPr>
          <p:nvPr>
            <p:ph type="body" sz="quarter" idx="13" hasCustomPrompt="1"/>
          </p:nvPr>
        </p:nvSpPr>
        <p:spPr>
          <a:xfrm>
            <a:off x="8709731" y="5959334"/>
            <a:ext cx="2610520"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 name="Pladsholder logo"/>
          <p:cNvSpPr>
            <a:spLocks noGrp="1"/>
          </p:cNvSpPr>
          <p:nvPr>
            <p:ph type="body" sz="quarter" idx="18" hasCustomPrompt="1"/>
          </p:nvPr>
        </p:nvSpPr>
        <p:spPr>
          <a:xfrm>
            <a:off x="7783572" y="327600"/>
            <a:ext cx="3939774" cy="878400"/>
          </a:xfrm>
          <a:blipFill>
            <a:blip r:embed="rId3"/>
            <a:stretch>
              <a:fillRect/>
            </a:stretch>
          </a:blipFill>
        </p:spPr>
        <p:txBody>
          <a:bodyPr/>
          <a:lstStyle>
            <a:lvl1pPr>
              <a:defRPr sz="100" b="0">
                <a:solidFill>
                  <a:schemeClr val="tx1"/>
                </a:solidFill>
              </a:defRPr>
            </a:lvl1pPr>
          </a:lstStyle>
          <a:p>
            <a:pPr lvl="0"/>
            <a:r>
              <a:rPr lang="da-DK" dirty="0"/>
              <a:t>.0</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48" name="Pladsholder til dato 21"/>
          <p:cNvSpPr>
            <a:spLocks noGrp="1"/>
          </p:cNvSpPr>
          <p:nvPr>
            <p:ph type="dt" sz="half" idx="14"/>
          </p:nvPr>
        </p:nvSpPr>
        <p:spPr>
          <a:xfrm>
            <a:off x="8709731" y="5778964"/>
            <a:ext cx="2610520"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023BC9DA-190E-414D-AC8E-DE0D262A1450}" type="datetime2">
              <a:rPr lang="da-DK" smtClean="0">
                <a:solidFill>
                  <a:prstClr val="white"/>
                </a:solidFill>
              </a:rPr>
              <a:t>28. oktober 2021</a:t>
            </a:fld>
            <a:endParaRPr lang="da-DK" dirty="0">
              <a:solidFill>
                <a:prstClr val="white"/>
              </a:solidFill>
            </a:endParaRPr>
          </a:p>
        </p:txBody>
      </p:sp>
      <p:sp>
        <p:nvSpPr>
          <p:cNvPr id="9" name="AutoShape 4"/>
          <p:cNvSpPr>
            <a:spLocks/>
          </p:cNvSpPr>
          <p:nvPr userDrawn="1"/>
        </p:nvSpPr>
        <p:spPr bwMode="gray">
          <a:xfrm>
            <a:off x="12188825" y="16587"/>
            <a:ext cx="2448346" cy="1174681"/>
          </a:xfrm>
          <a:prstGeom prst="rect">
            <a:avLst/>
          </a:prstGeom>
          <a:noFill/>
          <a:ln w="12700" algn="ctr">
            <a:noFill/>
            <a:miter lim="800000"/>
            <a:headEnd/>
            <a:tailEnd/>
          </a:ln>
          <a:effectLst/>
        </p:spPr>
        <p:txBody>
          <a:bodyPr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grpSp>
        <p:nvGrpSpPr>
          <p:cNvPr id="25" name="Gruppe 24"/>
          <p:cNvGrpSpPr/>
          <p:nvPr userDrawn="1"/>
        </p:nvGrpSpPr>
        <p:grpSpPr>
          <a:xfrm>
            <a:off x="12197923" y="1941320"/>
            <a:ext cx="2708628" cy="3046988"/>
            <a:chOff x="9150825" y="2171823"/>
            <a:chExt cx="2032000" cy="3046988"/>
          </a:xfrm>
        </p:grpSpPr>
        <p:sp>
          <p:nvSpPr>
            <p:cNvPr id="26"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7"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uppe 78"/>
            <p:cNvGrpSpPr>
              <a:grpSpLocks/>
            </p:cNvGrpSpPr>
            <p:nvPr/>
          </p:nvGrpSpPr>
          <p:grpSpPr bwMode="auto">
            <a:xfrm>
              <a:off x="9305577" y="3846855"/>
              <a:ext cx="330145" cy="379412"/>
              <a:chOff x="1018031" y="5509431"/>
              <a:chExt cx="373412" cy="429121"/>
            </a:xfrm>
          </p:grpSpPr>
          <p:pic>
            <p:nvPicPr>
              <p:cNvPr id="35"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29" name="Billed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11448" y="3261"/>
            <a:ext cx="1841474" cy="1037416"/>
          </a:xfrm>
          <a:prstGeom prst="rect">
            <a:avLst/>
          </a:prstGeom>
        </p:spPr>
      </p:pic>
      <p:sp>
        <p:nvSpPr>
          <p:cNvPr id="30" name="Tekstboks 25"/>
          <p:cNvSpPr txBox="1"/>
          <p:nvPr userDrawn="1"/>
        </p:nvSpPr>
        <p:spPr>
          <a:xfrm>
            <a:off x="-2279458" y="5040278"/>
            <a:ext cx="2272211" cy="692497"/>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32" name="Rectangle 6"/>
          <p:cNvSpPr/>
          <p:nvPr userDrawn="1"/>
        </p:nvSpPr>
        <p:spPr>
          <a:xfrm>
            <a:off x="-1865114" y="6008874"/>
            <a:ext cx="630089"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solidFill>
                <a:prstClr val="white"/>
              </a:solidFill>
            </a:endParaRPr>
          </a:p>
        </p:txBody>
      </p:sp>
      <p:sp>
        <p:nvSpPr>
          <p:cNvPr id="38" name="Tekstfelt 37"/>
          <p:cNvSpPr txBox="1"/>
          <p:nvPr userDrawn="1"/>
        </p:nvSpPr>
        <p:spPr>
          <a:xfrm>
            <a:off x="-2740086" y="1196589"/>
            <a:ext cx="2738409"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spTree>
    <p:extLst>
      <p:ext uri="{BB962C8B-B14F-4D97-AF65-F5344CB8AC3E}">
        <p14:creationId xmlns:p14="http://schemas.microsoft.com/office/powerpoint/2010/main" val="268539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6" name="Pladsholder til tekst 2"/>
          <p:cNvSpPr>
            <a:spLocks noGrp="1"/>
          </p:cNvSpPr>
          <p:nvPr>
            <p:ph type="body" sz="quarter" idx="11" hasCustomPrompt="1"/>
          </p:nvPr>
        </p:nvSpPr>
        <p:spPr>
          <a:xfrm>
            <a:off x="8709731" y="5366526"/>
            <a:ext cx="2610520" cy="40495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28" name="Pladsholder til tekst 4"/>
          <p:cNvSpPr>
            <a:spLocks noGrp="1"/>
          </p:cNvSpPr>
          <p:nvPr>
            <p:ph type="body" sz="quarter" idx="13" hasCustomPrompt="1"/>
          </p:nvPr>
        </p:nvSpPr>
        <p:spPr>
          <a:xfrm>
            <a:off x="8709731" y="5959334"/>
            <a:ext cx="2610520"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 name="Pladsholder logo"/>
          <p:cNvSpPr>
            <a:spLocks noGrp="1"/>
          </p:cNvSpPr>
          <p:nvPr>
            <p:ph type="body" sz="quarter" idx="18" hasCustomPrompt="1"/>
          </p:nvPr>
        </p:nvSpPr>
        <p:spPr>
          <a:xfrm>
            <a:off x="7783572" y="327600"/>
            <a:ext cx="3939774" cy="878400"/>
          </a:xfrm>
          <a:blipFill>
            <a:blip r:embed="rId2"/>
            <a:stretch>
              <a:fillRect/>
            </a:stretch>
          </a:blipFill>
        </p:spPr>
        <p:txBody>
          <a:bodyPr/>
          <a:lstStyle>
            <a:lvl1pPr>
              <a:defRPr sz="100" b="0">
                <a:solidFill>
                  <a:schemeClr val="bg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33" name="Pladsholder til dato 21"/>
          <p:cNvSpPr>
            <a:spLocks noGrp="1"/>
          </p:cNvSpPr>
          <p:nvPr>
            <p:ph type="dt" sz="half" idx="14"/>
          </p:nvPr>
        </p:nvSpPr>
        <p:spPr>
          <a:xfrm>
            <a:off x="8709731" y="5778964"/>
            <a:ext cx="2610520"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EACC2D28-2C76-4987-ADA2-306F6D828E0C}" type="datetime2">
              <a:rPr lang="da-DK" smtClean="0"/>
              <a:t>28. oktober 2021</a:t>
            </a:fld>
            <a:endParaRPr lang="da-DK" dirty="0"/>
          </a:p>
        </p:txBody>
      </p:sp>
      <p:sp>
        <p:nvSpPr>
          <p:cNvPr id="9" name="AutoShape 4"/>
          <p:cNvSpPr>
            <a:spLocks/>
          </p:cNvSpPr>
          <p:nvPr userDrawn="1"/>
        </p:nvSpPr>
        <p:spPr bwMode="gray">
          <a:xfrm>
            <a:off x="12188825" y="16587"/>
            <a:ext cx="2448346" cy="1174681"/>
          </a:xfrm>
          <a:prstGeom prst="rect">
            <a:avLst/>
          </a:prstGeom>
          <a:noFill/>
          <a:ln w="12700" algn="ctr">
            <a:noFill/>
            <a:miter lim="800000"/>
            <a:headEnd/>
            <a:tailEnd/>
          </a:ln>
          <a:effectLst/>
        </p:spPr>
        <p:txBody>
          <a:bodyPr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grpSp>
        <p:nvGrpSpPr>
          <p:cNvPr id="35" name="Gruppe 34"/>
          <p:cNvGrpSpPr/>
          <p:nvPr userDrawn="1"/>
        </p:nvGrpSpPr>
        <p:grpSpPr>
          <a:xfrm>
            <a:off x="12197923" y="1941320"/>
            <a:ext cx="2708628" cy="3046988"/>
            <a:chOff x="9150825" y="2171823"/>
            <a:chExt cx="2032000" cy="3046988"/>
          </a:xfrm>
        </p:grpSpPr>
        <p:sp>
          <p:nvSpPr>
            <p:cNvPr id="36"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37"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uppe 78"/>
            <p:cNvGrpSpPr>
              <a:grpSpLocks/>
            </p:cNvGrpSpPr>
            <p:nvPr/>
          </p:nvGrpSpPr>
          <p:grpSpPr bwMode="auto">
            <a:xfrm>
              <a:off x="9305577" y="3846855"/>
              <a:ext cx="330145" cy="379412"/>
              <a:chOff x="1018031" y="5509431"/>
              <a:chExt cx="373412" cy="429121"/>
            </a:xfrm>
          </p:grpSpPr>
          <p:pic>
            <p:nvPicPr>
              <p:cNvPr id="39"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25" name="Billed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11449" y="1474"/>
            <a:ext cx="1847819" cy="1040990"/>
          </a:xfrm>
          <a:prstGeom prst="rect">
            <a:avLst/>
          </a:prstGeom>
        </p:spPr>
      </p:pic>
      <p:sp>
        <p:nvSpPr>
          <p:cNvPr id="27" name="Tekstboks 25"/>
          <p:cNvSpPr txBox="1"/>
          <p:nvPr userDrawn="1"/>
        </p:nvSpPr>
        <p:spPr>
          <a:xfrm>
            <a:off x="-2279458" y="5040278"/>
            <a:ext cx="2272211" cy="692497"/>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30" name="Tekstfelt 29"/>
          <p:cNvSpPr txBox="1"/>
          <p:nvPr userDrawn="1"/>
        </p:nvSpPr>
        <p:spPr>
          <a:xfrm>
            <a:off x="-2740086" y="1196589"/>
            <a:ext cx="2738409"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2286613" y="5778965"/>
            <a:ext cx="2089592" cy="1073383"/>
          </a:xfrm>
          <a:prstGeom prst="rect">
            <a:avLst/>
          </a:prstGeom>
        </p:spPr>
      </p:pic>
      <p:sp>
        <p:nvSpPr>
          <p:cNvPr id="32" name="Rectangle 6"/>
          <p:cNvSpPr/>
          <p:nvPr userDrawn="1"/>
        </p:nvSpPr>
        <p:spPr>
          <a:xfrm>
            <a:off x="-1865114" y="6008874"/>
            <a:ext cx="630089"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solidFill>
                <a:prstClr val="white"/>
              </a:solidFill>
            </a:endParaRPr>
          </a:p>
        </p:txBody>
      </p:sp>
    </p:spTree>
    <p:extLst>
      <p:ext uri="{BB962C8B-B14F-4D97-AF65-F5344CB8AC3E}">
        <p14:creationId xmlns:p14="http://schemas.microsoft.com/office/powerpoint/2010/main" val="3228635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8739486" y="5026816"/>
            <a:ext cx="258385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01BF8F7F-130D-46A6-B446-F99E13F7E538}"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hidden="1"/>
          <p:cNvSpPr>
            <a:spLocks noGrp="1"/>
          </p:cNvSpPr>
          <p:nvPr>
            <p:ph type="ftr" sz="quarter" idx="19"/>
          </p:nvPr>
        </p:nvSpPr>
        <p:spPr>
          <a:xfrm>
            <a:off x="1530348" y="7764044"/>
            <a:ext cx="4852021" cy="201461"/>
          </a:xfrm>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6" name="Pladsholder til slidenummer 5" hidden="1"/>
          <p:cNvSpPr>
            <a:spLocks noGrp="1"/>
          </p:cNvSpPr>
          <p:nvPr>
            <p:ph type="sldNum" sz="quarter" idx="20"/>
          </p:nvPr>
        </p:nvSpPr>
        <p:spPr>
          <a:xfrm>
            <a:off x="1091438" y="7764044"/>
            <a:ext cx="397731" cy="201461"/>
          </a:xfrm>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1450" y="1"/>
            <a:ext cx="1839225" cy="1036149"/>
          </a:xfrm>
          <a:prstGeom prst="rect">
            <a:avLst/>
          </a:prstGeom>
        </p:spPr>
      </p:pic>
    </p:spTree>
    <p:extLst>
      <p:ext uri="{BB962C8B-B14F-4D97-AF65-F5344CB8AC3E}">
        <p14:creationId xmlns:p14="http://schemas.microsoft.com/office/powerpoint/2010/main" val="3160820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863376" y="2348880"/>
            <a:ext cx="7605319"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8739486" y="5026816"/>
            <a:ext cx="258385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76AA84A4-F523-49A9-B815-2D066B6070A2}"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82527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4B13A64F-0322-45EA-988B-BFFBA35D055A}"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20" name="Gruppe 19"/>
          <p:cNvGrpSpPr/>
          <p:nvPr userDrawn="1"/>
        </p:nvGrpSpPr>
        <p:grpSpPr>
          <a:xfrm>
            <a:off x="-3206821" y="1204883"/>
            <a:ext cx="3206822" cy="2221782"/>
            <a:chOff x="-2405743" y="1655465"/>
            <a:chExt cx="2405743" cy="2221782"/>
          </a:xfrm>
        </p:grpSpPr>
        <p:pic>
          <p:nvPicPr>
            <p:cNvPr id="19" name="Billede 18"/>
            <p:cNvPicPr>
              <a:picLocks noChangeAspect="1"/>
            </p:cNvPicPr>
            <p:nvPr userDrawn="1"/>
          </p:nvPicPr>
          <p:blipFill>
            <a:blip r:embed="rId2"/>
            <a:stretch>
              <a:fillRect/>
            </a:stretch>
          </p:blipFill>
          <p:spPr>
            <a:xfrm>
              <a:off x="-1060701" y="3676062"/>
              <a:ext cx="920576" cy="201185"/>
            </a:xfrm>
            <a:prstGeom prst="rect">
              <a:avLst/>
            </a:prstGeom>
          </p:spPr>
        </p:pic>
        <p:sp>
          <p:nvSpPr>
            <p:cNvPr id="8"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3" name="Gruppe 12"/>
          <p:cNvGrpSpPr/>
          <p:nvPr userDrawn="1"/>
        </p:nvGrpSpPr>
        <p:grpSpPr>
          <a:xfrm>
            <a:off x="-3301674" y="3682286"/>
            <a:ext cx="3301675" cy="3200761"/>
            <a:chOff x="-2476901" y="3682285"/>
            <a:chExt cx="2476901" cy="3200761"/>
          </a:xfrm>
        </p:grpSpPr>
        <p:sp>
          <p:nvSpPr>
            <p:cNvPr id="10"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prstClr val="white">
                      <a:lumMod val="50000"/>
                    </a:prst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1.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Indsæt</a:t>
              </a:r>
              <a:r>
                <a:rPr lang="da-DK" altLang="da-DK" sz="900" noProof="1">
                  <a:solidFill>
                    <a:prstClr val="white">
                      <a:lumMod val="50000"/>
                    </a:prst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2.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3. </a:t>
              </a:r>
              <a:r>
                <a:rPr lang="da-DK" sz="900" noProof="1">
                  <a:solidFill>
                    <a:prstClr val="white">
                      <a:lumMod val="50000"/>
                    </a:prstClr>
                  </a:solidFill>
                  <a:latin typeface="Arial" panose="020B0604020202020204" pitchFamily="34" charset="0"/>
                  <a:cs typeface="Arial" panose="020B0604020202020204" pitchFamily="34" charset="0"/>
                </a:rPr>
                <a:t>Sæt hak i </a:t>
              </a:r>
              <a:r>
                <a:rPr lang="da-DK" sz="900" b="1" noProof="1">
                  <a:solidFill>
                    <a:prstClr val="white">
                      <a:lumMod val="50000"/>
                    </a:prst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4. </a:t>
              </a:r>
              <a:r>
                <a:rPr lang="da-DK" sz="900" noProof="1">
                  <a:solidFill>
                    <a:prstClr val="white">
                      <a:lumMod val="50000"/>
                    </a:prstClr>
                  </a:solidFill>
                  <a:latin typeface="Arial" panose="020B0604020202020204" pitchFamily="34" charset="0"/>
                  <a:cs typeface="Arial" panose="020B0604020202020204" pitchFamily="34" charset="0"/>
                </a:rPr>
                <a:t>Indsæt ønsket indhold i </a:t>
              </a:r>
              <a:r>
                <a:rPr lang="da-DK" sz="900" b="1" noProof="1">
                  <a:solidFill>
                    <a:prstClr val="white">
                      <a:lumMod val="50000"/>
                    </a:prst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5. </a:t>
              </a:r>
              <a:r>
                <a:rPr lang="da-DK" sz="900" noProof="1">
                  <a:solidFill>
                    <a:prstClr val="white">
                      <a:lumMod val="50000"/>
                    </a:prstClr>
                  </a:solidFill>
                  <a:latin typeface="Arial" panose="020B0604020202020204" pitchFamily="34" charset="0"/>
                  <a:cs typeface="Arial" panose="020B0604020202020204" pitchFamily="34" charset="0"/>
                </a:rPr>
                <a:t>Vælg </a:t>
              </a:r>
              <a:r>
                <a:rPr lang="da-DK" sz="900" b="1" noProof="1">
                  <a:solidFill>
                    <a:prstClr val="white">
                      <a:lumMod val="50000"/>
                    </a:prst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prstClr val="white">
                    <a:lumMod val="50000"/>
                  </a:prst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Tips: </a:t>
              </a:r>
              <a:r>
                <a:rPr lang="da-DK" sz="900" noProof="1">
                  <a:solidFill>
                    <a:prstClr val="white">
                      <a:lumMod val="50000"/>
                    </a:prst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12" name="Gruppe 11"/>
            <p:cNvGrpSpPr/>
            <p:nvPr userDrawn="1"/>
          </p:nvGrpSpPr>
          <p:grpSpPr>
            <a:xfrm>
              <a:off x="-2461135" y="5229519"/>
              <a:ext cx="2312988" cy="1653527"/>
              <a:chOff x="-2461135" y="5229519"/>
              <a:chExt cx="2312988" cy="1653527"/>
            </a:xfrm>
          </p:grpSpPr>
          <p:pic>
            <p:nvPicPr>
              <p:cNvPr id="7" name="Billede 6"/>
              <p:cNvPicPr>
                <a:picLocks noChangeAspect="1"/>
              </p:cNvPicPr>
              <p:nvPr userDrawn="1"/>
            </p:nvPicPr>
            <p:blipFill>
              <a:blip r:embed="rId3"/>
              <a:stretch>
                <a:fillRect/>
              </a:stretch>
            </p:blipFill>
            <p:spPr>
              <a:xfrm>
                <a:off x="-2461135" y="5229519"/>
                <a:ext cx="2312988" cy="1653527"/>
              </a:xfrm>
              <a:prstGeom prst="rect">
                <a:avLst/>
              </a:prstGeom>
            </p:spPr>
          </p:pic>
          <p:sp>
            <p:nvSpPr>
              <p:cNvPr id="9" name="Rektangel 8"/>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800" dirty="0" err="1">
                  <a:solidFill>
                    <a:prstClr val="white"/>
                  </a:solidFill>
                </a:endParaRPr>
              </a:p>
            </p:txBody>
          </p:sp>
        </p:grpSp>
      </p:grpSp>
    </p:spTree>
    <p:extLst>
      <p:ext uri="{BB962C8B-B14F-4D97-AF65-F5344CB8AC3E}">
        <p14:creationId xmlns:p14="http://schemas.microsoft.com/office/powerpoint/2010/main" val="720710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2" name="Titel 1"/>
          <p:cNvSpPr>
            <a:spLocks noGrp="1"/>
          </p:cNvSpPr>
          <p:nvPr>
            <p:ph type="title"/>
          </p:nvPr>
        </p:nvSpPr>
        <p:spPr>
          <a:xfrm>
            <a:off x="865168" y="311972"/>
            <a:ext cx="10458166" cy="468000"/>
          </a:xfrm>
        </p:spPr>
        <p:txBody>
          <a:bodyPr/>
          <a:lstStyle/>
          <a:p>
            <a:r>
              <a:rPr lang="da-DK" smtClean="0"/>
              <a:t>Klik for at redigere i master</a:t>
            </a:r>
            <a:endParaRPr lang="da-DK" dirty="0"/>
          </a:p>
        </p:txBody>
      </p:sp>
      <p:sp>
        <p:nvSpPr>
          <p:cNvPr id="9" name="Pladsholder til tekst 2"/>
          <p:cNvSpPr>
            <a:spLocks noGrp="1"/>
          </p:cNvSpPr>
          <p:nvPr>
            <p:ph type="body" sz="quarter" idx="13"/>
          </p:nvPr>
        </p:nvSpPr>
        <p:spPr>
          <a:xfrm>
            <a:off x="865168" y="1196754"/>
            <a:ext cx="10456476"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E2D3C816-9B35-43D5-8EB9-60CB06B02D9A}"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4" name="Gruppe 13"/>
          <p:cNvGrpSpPr/>
          <p:nvPr userDrawn="1"/>
        </p:nvGrpSpPr>
        <p:grpSpPr>
          <a:xfrm>
            <a:off x="-3206821" y="1204883"/>
            <a:ext cx="3206822" cy="2221782"/>
            <a:chOff x="-2405743" y="1655465"/>
            <a:chExt cx="2405743" cy="2221782"/>
          </a:xfrm>
        </p:grpSpPr>
        <p:pic>
          <p:nvPicPr>
            <p:cNvPr id="15" name="Billede 14"/>
            <p:cNvPicPr>
              <a:picLocks noChangeAspect="1"/>
            </p:cNvPicPr>
            <p:nvPr userDrawn="1"/>
          </p:nvPicPr>
          <p:blipFill>
            <a:blip r:embed="rId2"/>
            <a:stretch>
              <a:fillRect/>
            </a:stretch>
          </p:blipFill>
          <p:spPr>
            <a:xfrm>
              <a:off x="-1060701" y="3676062"/>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779037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0"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7B8D2AC9-EB00-443C-B563-9104FA7F2914}" type="datetime2">
              <a:rPr lang="da-DK" smtClean="0"/>
              <a:t>28. oktober 2021</a:t>
            </a:fld>
            <a:endParaRPr lang="da-DK" dirty="0"/>
          </a:p>
        </p:txBody>
      </p:sp>
      <p:sp>
        <p:nvSpPr>
          <p:cNvPr id="3" name="Pladsholder logo"/>
          <p:cNvSpPr>
            <a:spLocks noGrp="1"/>
          </p:cNvSpPr>
          <p:nvPr>
            <p:ph type="body" sz="quarter" idx="18" hasCustomPrompt="1"/>
          </p:nvPr>
        </p:nvSpPr>
        <p:spPr>
          <a:xfrm>
            <a:off x="8884800" y="327600"/>
            <a:ext cx="2955600" cy="878400"/>
          </a:xfrm>
          <a:blipFill>
            <a:blip r:embed="rId2"/>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t>/ Landbrugsstyrelsen / Lodsejermøde</a:t>
            </a:r>
            <a:endParaRPr lang="da-DK" dirty="0"/>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pic>
        <p:nvPicPr>
          <p:cNvPr id="29" name="Billed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0"/>
            <a:ext cx="1842994" cy="1037416"/>
          </a:xfrm>
          <a:prstGeom prst="rect">
            <a:avLst/>
          </a:prstGeom>
        </p:spPr>
      </p:pic>
      <p:sp>
        <p:nvSpPr>
          <p:cNvPr id="38"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kern="1200" dirty="0">
                <a:solidFill>
                  <a:schemeClr val="bg1">
                    <a:lumMod val="50000"/>
                  </a:schemeClr>
                </a:solidFill>
                <a:latin typeface="+mn-lt"/>
                <a:ea typeface="+mn-ea"/>
                <a:cs typeface="Arial" charset="0"/>
              </a:rPr>
              <a:t>Tips:</a:t>
            </a:r>
          </a:p>
          <a:p>
            <a:pPr algn="r"/>
            <a:r>
              <a:rPr lang="da-DK" sz="900" kern="1200" dirty="0">
                <a:solidFill>
                  <a:schemeClr val="bg1">
                    <a:lumMod val="50000"/>
                  </a:schemeClr>
                </a:solidFill>
                <a:latin typeface="+mn-lt"/>
                <a:ea typeface="+mn-ea"/>
                <a:cs typeface="Arial" charset="0"/>
              </a:rPr>
              <a:t>For at fremhæve et naturligt hierarki i overskriften eller differentiere evt.</a:t>
            </a:r>
            <a:r>
              <a:rPr lang="da-DK" sz="900" kern="1200" baseline="0" dirty="0">
                <a:solidFill>
                  <a:schemeClr val="bg1">
                    <a:lumMod val="50000"/>
                  </a:schemeClr>
                </a:solidFill>
                <a:latin typeface="+mn-lt"/>
                <a:ea typeface="+mn-ea"/>
                <a:cs typeface="Arial" charset="0"/>
              </a:rPr>
              <a:t> skrift i tekstniveau (overskrift og underoverskrift) bruges de indrammede</a:t>
            </a:r>
            <a:r>
              <a:rPr lang="da-DK" sz="900" kern="1200" dirty="0">
                <a:solidFill>
                  <a:schemeClr val="bg1">
                    <a:lumMod val="50000"/>
                  </a:schemeClr>
                </a:solidFill>
                <a:latin typeface="+mn-lt"/>
                <a:ea typeface="+mn-ea"/>
                <a:cs typeface="Arial" charset="0"/>
              </a:rPr>
              <a:t> temafarver</a:t>
            </a:r>
          </a:p>
        </p:txBody>
      </p:sp>
      <p:grpSp>
        <p:nvGrpSpPr>
          <p:cNvPr id="41" name="Gruppe 40"/>
          <p:cNvGrpSpPr/>
          <p:nvPr userDrawn="1"/>
        </p:nvGrpSpPr>
        <p:grpSpPr>
          <a:xfrm>
            <a:off x="12188825" y="1941319"/>
            <a:ext cx="2032000" cy="3185487"/>
            <a:chOff x="9150825" y="2171823"/>
            <a:chExt cx="2032000" cy="3185487"/>
          </a:xfrm>
        </p:grpSpPr>
        <p:sp>
          <p:nvSpPr>
            <p:cNvPr id="42"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eaLnBrk="1" fontAlgn="auto" hangingPunct="1">
              <a:spcBef>
                <a:spcPts val="0"/>
              </a:spcBef>
              <a:spcAft>
                <a:spcPts val="600"/>
              </a:spcAft>
              <a:buFont typeface="+mj-lt"/>
              <a:buNone/>
              <a:defRPr/>
            </a:pPr>
            <a:r>
              <a:rPr lang="da-DK" sz="900" b="1" noProof="1">
                <a:solidFill>
                  <a:schemeClr val="bg1">
                    <a:lumMod val="50000"/>
                  </a:schemeClr>
                </a:solidFill>
                <a:latin typeface="+mn-lt"/>
                <a:cs typeface="Arial" charset="0"/>
              </a:rPr>
              <a:t>Gitter- og hjælpelinjer</a:t>
            </a:r>
          </a:p>
          <a:p>
            <a:pPr eaLnBrk="1" fontAlgn="auto" hangingPunct="1">
              <a:spcBef>
                <a:spcPts val="0"/>
              </a:spcBef>
              <a:spcAft>
                <a:spcPts val="240"/>
              </a:spcAft>
              <a:buFont typeface="+mj-lt"/>
              <a:buNone/>
              <a:defRPr/>
            </a:pPr>
            <a:r>
              <a:rPr lang="da-DK" sz="900" noProof="1">
                <a:solidFill>
                  <a:schemeClr val="bg1">
                    <a:lumMod val="50000"/>
                  </a:schemeClr>
                </a:solidFill>
                <a:latin typeface="+mn-lt"/>
                <a:cs typeface="Arial" charset="0"/>
              </a:rPr>
              <a:t>For at se gitter- og hjælpelinjer</a:t>
            </a:r>
          </a:p>
          <a:p>
            <a:pPr eaLnBrk="1" fontAlgn="auto" hangingPunct="1">
              <a:spcBef>
                <a:spcPts val="0"/>
              </a:spcBef>
              <a:spcAft>
                <a:spcPts val="240"/>
              </a:spcAft>
              <a:buFont typeface="+mj-lt"/>
              <a:buNone/>
              <a:defRPr/>
            </a:pPr>
            <a:r>
              <a:rPr lang="da-DK" sz="900" b="1" noProof="1">
                <a:solidFill>
                  <a:schemeClr val="bg1">
                    <a:lumMod val="50000"/>
                  </a:schemeClr>
                </a:solidFill>
                <a:cs typeface="Arial" charset="0"/>
              </a:rPr>
              <a:t>1.</a:t>
            </a:r>
            <a:r>
              <a:rPr lang="da-DK" sz="900" noProof="1">
                <a:solidFill>
                  <a:schemeClr val="bg1">
                    <a:lumMod val="50000"/>
                  </a:schemeClr>
                </a:solidFill>
                <a:cs typeface="Arial" charset="0"/>
              </a:rPr>
              <a:t> Klik på </a:t>
            </a:r>
            <a:r>
              <a:rPr lang="da-DK" sz="900" b="1" noProof="1">
                <a:solidFill>
                  <a:schemeClr val="bg1">
                    <a:lumMod val="50000"/>
                  </a:schemeClr>
                </a:solidFill>
                <a:cs typeface="Arial" charset="0"/>
              </a:rPr>
              <a:t>Vis</a:t>
            </a:r>
            <a:endParaRPr lang="da-DK" sz="900" noProof="1">
              <a:solidFill>
                <a:schemeClr val="bg1">
                  <a:lumMod val="50000"/>
                </a:schemeClr>
              </a:solidFill>
              <a:latin typeface="+mn-lt"/>
              <a:cs typeface="Arial" charset="0"/>
            </a:endParaRPr>
          </a:p>
          <a:p>
            <a:pPr eaLnBrk="1" fontAlgn="auto" hangingPunct="1">
              <a:spcBef>
                <a:spcPts val="0"/>
              </a:spcBef>
              <a:spcAft>
                <a:spcPts val="240"/>
              </a:spcAft>
              <a:buFont typeface="+mj-lt"/>
              <a:buNone/>
              <a:defRPr/>
            </a:pPr>
            <a:r>
              <a:rPr lang="da-DK" sz="900" b="1" noProof="1">
                <a:solidFill>
                  <a:schemeClr val="bg1">
                    <a:lumMod val="50000"/>
                  </a:schemeClr>
                </a:solidFill>
                <a:latin typeface="+mn-lt"/>
                <a:cs typeface="Arial" charset="0"/>
              </a:rPr>
              <a:t>2. </a:t>
            </a:r>
            <a:r>
              <a:rPr lang="da-DK" sz="900" noProof="1">
                <a:solidFill>
                  <a:schemeClr val="bg1">
                    <a:lumMod val="50000"/>
                  </a:schemeClr>
                </a:solidFill>
                <a:latin typeface="+mn-lt"/>
                <a:cs typeface="Arial" charset="0"/>
              </a:rPr>
              <a:t>Vælg </a:t>
            </a:r>
            <a:r>
              <a:rPr lang="da-DK" sz="900" b="1" noProof="1">
                <a:solidFill>
                  <a:schemeClr val="bg1">
                    <a:lumMod val="50000"/>
                  </a:schemeClr>
                </a:solidFill>
                <a:latin typeface="+mn-lt"/>
                <a:cs typeface="Arial" charset="0"/>
              </a:rPr>
              <a:t>Gitterlinjer</a:t>
            </a:r>
            <a:endParaRPr lang="da-DK" sz="900" noProof="1">
              <a:solidFill>
                <a:schemeClr val="bg1">
                  <a:lumMod val="50000"/>
                </a:schemeClr>
              </a:solidFill>
              <a:latin typeface="+mn-lt"/>
              <a:cs typeface="Arial" charset="0"/>
            </a:endParaRPr>
          </a:p>
          <a:p>
            <a:pPr eaLnBrk="1" hangingPunct="1">
              <a:spcBef>
                <a:spcPts val="0"/>
              </a:spcBef>
              <a:spcAft>
                <a:spcPts val="240"/>
              </a:spcAft>
              <a:buFont typeface="+mj-lt"/>
              <a:buNone/>
              <a:defRPr/>
            </a:pPr>
            <a:r>
              <a:rPr lang="da-DK" sz="900" noProof="1">
                <a:solidFill>
                  <a:schemeClr val="bg1">
                    <a:lumMod val="50000"/>
                  </a:schemeClr>
                </a:solidFill>
                <a:latin typeface="+mn-lt"/>
                <a:cs typeface="Arial" charset="0"/>
              </a:rPr>
              <a:t>og/eller </a:t>
            </a:r>
            <a:r>
              <a:rPr lang="da-DK" sz="900" b="1" noProof="1">
                <a:solidFill>
                  <a:schemeClr val="bg1">
                    <a:lumMod val="50000"/>
                  </a:schemeClr>
                </a:solidFill>
                <a:latin typeface="+mn-lt"/>
                <a:cs typeface="Arial" charset="0"/>
              </a:rPr>
              <a:t>Hjælpelinjer</a:t>
            </a:r>
          </a:p>
          <a:p>
            <a:pPr eaLnBrk="1" hangingPunct="1">
              <a:spcBef>
                <a:spcPts val="0"/>
              </a:spcBef>
              <a:spcAft>
                <a:spcPts val="240"/>
              </a:spcAft>
              <a:buFont typeface="+mj-lt"/>
              <a:buNone/>
              <a:defRPr/>
            </a:pPr>
            <a:endParaRPr lang="da-DK" sz="900" b="1" noProof="1">
              <a:solidFill>
                <a:schemeClr val="bg1">
                  <a:lumMod val="50000"/>
                </a:schemeClr>
              </a:solidFill>
              <a:cs typeface="Arial" panose="020B0604020202020204" pitchFamily="34" charset="0"/>
            </a:endParaRPr>
          </a:p>
          <a:p>
            <a:pPr eaLnBrk="1" hangingPunct="1">
              <a:spcBef>
                <a:spcPts val="0"/>
              </a:spcBef>
              <a:spcAft>
                <a:spcPts val="240"/>
              </a:spcAft>
              <a:buFont typeface="+mj-lt"/>
              <a:buNone/>
              <a:defRPr/>
            </a:pPr>
            <a:r>
              <a:rPr lang="da-DK" sz="900" b="1" noProof="1">
                <a:solidFill>
                  <a:schemeClr val="bg1">
                    <a:lumMod val="50000"/>
                  </a:schemeClr>
                </a:solidFill>
                <a:latin typeface="+mn-lt"/>
                <a:cs typeface="Arial" charset="0"/>
              </a:rPr>
              <a:t>Tip</a:t>
            </a:r>
            <a:r>
              <a:rPr lang="da-DK" sz="900" noProof="1">
                <a:solidFill>
                  <a:schemeClr val="bg1">
                    <a:lumMod val="50000"/>
                  </a:schemeClr>
                </a:solidFill>
                <a:latin typeface="+mn-lt"/>
                <a:cs typeface="Arial" charset="0"/>
              </a:rPr>
              <a:t>: Alt + F9 for hurtig visning af hjælpelinjer</a:t>
            </a:r>
          </a:p>
        </p:txBody>
      </p:sp>
      <p:sp>
        <p:nvSpPr>
          <p:cNvPr id="26" name="Tekstfelt 25"/>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kern="1200" dirty="0">
                <a:solidFill>
                  <a:schemeClr val="bg1">
                    <a:lumMod val="50000"/>
                  </a:schemeClr>
                </a:solidFill>
                <a:latin typeface="+mn-lt"/>
                <a:ea typeface="+mn-ea"/>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1715406" y="5778964"/>
            <a:ext cx="1567602" cy="1073383"/>
          </a:xfrm>
          <a:prstGeom prst="rect">
            <a:avLst/>
          </a:prstGeom>
        </p:spPr>
      </p:pic>
      <p:sp>
        <p:nvSpPr>
          <p:cNvPr id="28"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p>
        </p:txBody>
      </p:sp>
    </p:spTree>
    <p:extLst>
      <p:ext uri="{BB962C8B-B14F-4D97-AF65-F5344CB8AC3E}">
        <p14:creationId xmlns:p14="http://schemas.microsoft.com/office/powerpoint/2010/main" val="3684587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863375" y="1196424"/>
            <a:ext cx="5134663"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9" y="1196424"/>
            <a:ext cx="5132936"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41B7826E-1FCC-4C8B-A712-4A9797815588}" type="datetime2">
              <a:rPr lang="da-DK" smtClean="0">
                <a:solidFill>
                  <a:prstClr val="white">
                    <a:lumMod val="75000"/>
                  </a:prstClr>
                </a:solidFill>
              </a:rPr>
              <a:t>28. oktober 2021</a:t>
            </a:fld>
            <a:endParaRPr dirty="0">
              <a:solidFill>
                <a:prstClr val="white">
                  <a:lumMod val="75000"/>
                </a:prstClr>
              </a:solidFill>
            </a:endParaRPr>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7" name="Gruppe 16"/>
          <p:cNvGrpSpPr/>
          <p:nvPr userDrawn="1"/>
        </p:nvGrpSpPr>
        <p:grpSpPr>
          <a:xfrm>
            <a:off x="-3206821" y="1204883"/>
            <a:ext cx="3206822" cy="2221782"/>
            <a:chOff x="-2405743" y="1655465"/>
            <a:chExt cx="2405743" cy="2221782"/>
          </a:xfrm>
        </p:grpSpPr>
        <p:pic>
          <p:nvPicPr>
            <p:cNvPr id="18" name="Billede 17"/>
            <p:cNvPicPr>
              <a:picLocks noChangeAspect="1"/>
            </p:cNvPicPr>
            <p:nvPr userDrawn="1"/>
          </p:nvPicPr>
          <p:blipFill>
            <a:blip r:embed="rId2"/>
            <a:stretch>
              <a:fillRect/>
            </a:stretch>
          </p:blipFill>
          <p:spPr>
            <a:xfrm>
              <a:off x="-1060701" y="3676062"/>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1261425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2" name="Titel 1"/>
          <p:cNvSpPr>
            <a:spLocks noGrp="1"/>
          </p:cNvSpPr>
          <p:nvPr>
            <p:ph type="title"/>
          </p:nvPr>
        </p:nvSpPr>
        <p:spPr>
          <a:xfrm>
            <a:off x="863376" y="332656"/>
            <a:ext cx="10459959"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863376" y="1628776"/>
            <a:ext cx="10459959"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10" name="Pladsholder logo"/>
          <p:cNvSpPr>
            <a:spLocks noGrp="1"/>
          </p:cNvSpPr>
          <p:nvPr>
            <p:ph type="body" sz="quarter" idx="21" hasCustomPrompt="1"/>
          </p:nvPr>
        </p:nvSpPr>
        <p:spPr>
          <a:xfrm>
            <a:off x="864969" y="6378872"/>
            <a:ext cx="297523" cy="201600"/>
          </a:xfrm>
          <a:blipFill>
            <a:blip r:embed="rId2"/>
            <a:stretch>
              <a:fillRect/>
            </a:stretch>
          </a:blipFill>
        </p:spPr>
        <p:txBody>
          <a:bodyPr/>
          <a:lstStyle>
            <a:lvl1pPr>
              <a:defRPr sz="100" b="0">
                <a:solidFill>
                  <a:schemeClr val="bg1"/>
                </a:solidFill>
              </a:defRPr>
            </a:lvl1pPr>
          </a:lstStyle>
          <a:p>
            <a:pPr lvl="0"/>
            <a:r>
              <a:rPr lang="da-DK" dirty="0"/>
              <a:t>.</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5909AFEF-60E3-4867-8277-FE76A16357FB}" type="datetime2">
              <a:rPr lang="da-DK" smtClean="0">
                <a:solidFill>
                  <a:prstClr val="white">
                    <a:lumMod val="75000"/>
                  </a:prstClr>
                </a:solidFill>
              </a:rPr>
              <a:t>28. oktober 2021</a:t>
            </a:fld>
            <a:endParaRPr dirty="0">
              <a:solidFill>
                <a:prstClr val="white">
                  <a:lumMod val="75000"/>
                </a:prstClr>
              </a:solidFill>
            </a:endParaRPr>
          </a:p>
        </p:txBody>
      </p:sp>
    </p:spTree>
    <p:extLst>
      <p:ext uri="{BB962C8B-B14F-4D97-AF65-F5344CB8AC3E}">
        <p14:creationId xmlns:p14="http://schemas.microsoft.com/office/powerpoint/2010/main" val="280680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865169" y="311972"/>
            <a:ext cx="6765015"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865492" y="1195389"/>
            <a:ext cx="676469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110059" y="0"/>
            <a:ext cx="4078766"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9D0DF3D4-8693-4173-BD5B-4394C3F0769C}" type="datetime2">
              <a:rPr lang="da-DK" smtClean="0">
                <a:solidFill>
                  <a:prstClr val="white">
                    <a:lumMod val="75000"/>
                  </a:prstClr>
                </a:solidFill>
              </a:rPr>
              <a:t>28. oktober 2021</a:t>
            </a:fld>
            <a:endParaRPr dirty="0">
              <a:solidFill>
                <a:prstClr val="white">
                  <a:lumMod val="75000"/>
                </a:prstClr>
              </a:solidFill>
            </a:endParaRPr>
          </a:p>
        </p:txBody>
      </p:sp>
      <p:grpSp>
        <p:nvGrpSpPr>
          <p:cNvPr id="10" name="Gruppe 9"/>
          <p:cNvGrpSpPr/>
          <p:nvPr userDrawn="1"/>
        </p:nvGrpSpPr>
        <p:grpSpPr>
          <a:xfrm>
            <a:off x="-3206821" y="1204883"/>
            <a:ext cx="3206822" cy="2221782"/>
            <a:chOff x="-2405743" y="1655465"/>
            <a:chExt cx="2405743" cy="2221782"/>
          </a:xfrm>
        </p:grpSpPr>
        <p:pic>
          <p:nvPicPr>
            <p:cNvPr id="11" name="Billede 10"/>
            <p:cNvPicPr>
              <a:picLocks noChangeAspect="1"/>
            </p:cNvPicPr>
            <p:nvPr userDrawn="1"/>
          </p:nvPicPr>
          <p:blipFill>
            <a:blip r:embed="rId2"/>
            <a:stretch>
              <a:fillRect/>
            </a:stretch>
          </p:blipFill>
          <p:spPr>
            <a:xfrm>
              <a:off x="-1060701" y="3676062"/>
              <a:ext cx="920576" cy="201185"/>
            </a:xfrm>
            <a:prstGeom prst="rect">
              <a:avLst/>
            </a:prstGeom>
          </p:spPr>
        </p:pic>
        <p:sp>
          <p:nvSpPr>
            <p:cNvPr id="12"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9" name="Gruppe 18"/>
          <p:cNvGrpSpPr/>
          <p:nvPr userDrawn="1"/>
        </p:nvGrpSpPr>
        <p:grpSpPr>
          <a:xfrm>
            <a:off x="12197923" y="2276873"/>
            <a:ext cx="2708628" cy="2223411"/>
            <a:chOff x="9150825" y="2171823"/>
            <a:chExt cx="2032000" cy="2223411"/>
          </a:xfrm>
        </p:grpSpPr>
        <p:sp>
          <p:nvSpPr>
            <p:cNvPr id="14"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det lille billede-indsættelsesikon i midten</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af pladsholderen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15"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e 78"/>
            <p:cNvGrpSpPr>
              <a:grpSpLocks/>
            </p:cNvGrpSpPr>
            <p:nvPr/>
          </p:nvGrpSpPr>
          <p:grpSpPr bwMode="auto">
            <a:xfrm>
              <a:off x="9305577" y="4016130"/>
              <a:ext cx="330145" cy="379104"/>
              <a:chOff x="1018031" y="5700889"/>
              <a:chExt cx="373412" cy="428773"/>
            </a:xfrm>
          </p:grpSpPr>
          <p:pic>
            <p:nvPicPr>
              <p:cNvPr id="17"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20" name="Billede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09956" y="0"/>
            <a:ext cx="1907155" cy="1074418"/>
          </a:xfrm>
          <a:prstGeom prst="rect">
            <a:avLst/>
          </a:prstGeom>
        </p:spPr>
      </p:pic>
    </p:spTree>
    <p:extLst>
      <p:ext uri="{BB962C8B-B14F-4D97-AF65-F5344CB8AC3E}">
        <p14:creationId xmlns:p14="http://schemas.microsoft.com/office/powerpoint/2010/main" val="1835519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865169" y="311972"/>
            <a:ext cx="5134986"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865492" y="1195389"/>
            <a:ext cx="5134663"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480029" y="0"/>
            <a:ext cx="5708796"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C988813C-51E1-4EDC-AA51-9B189F46BA52}" type="datetime2">
              <a:rPr lang="da-DK" smtClean="0">
                <a:solidFill>
                  <a:prstClr val="white">
                    <a:lumMod val="75000"/>
                  </a:prstClr>
                </a:solidFill>
              </a:rPr>
              <a:t>28. oktober 2021</a:t>
            </a:fld>
            <a:endParaRPr dirty="0">
              <a:solidFill>
                <a:prstClr val="white">
                  <a:lumMod val="75000"/>
                </a:prstClr>
              </a:solidFill>
            </a:endParaRPr>
          </a:p>
        </p:txBody>
      </p:sp>
      <p:grpSp>
        <p:nvGrpSpPr>
          <p:cNvPr id="9" name="Gruppe 8"/>
          <p:cNvGrpSpPr/>
          <p:nvPr userDrawn="1"/>
        </p:nvGrpSpPr>
        <p:grpSpPr>
          <a:xfrm>
            <a:off x="12197923" y="2276873"/>
            <a:ext cx="2708628" cy="2223411"/>
            <a:chOff x="9150825" y="2171823"/>
            <a:chExt cx="2032000" cy="2223411"/>
          </a:xfrm>
        </p:grpSpPr>
        <p:sp>
          <p:nvSpPr>
            <p:cNvPr id="1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det lille billede-indsættelsesikon i midten</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af pladsholderen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1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uppe 78"/>
            <p:cNvGrpSpPr>
              <a:grpSpLocks/>
            </p:cNvGrpSpPr>
            <p:nvPr/>
          </p:nvGrpSpPr>
          <p:grpSpPr bwMode="auto">
            <a:xfrm>
              <a:off x="9305577" y="4016130"/>
              <a:ext cx="330145" cy="379104"/>
              <a:chOff x="1018031" y="5700889"/>
              <a:chExt cx="373412" cy="428773"/>
            </a:xfrm>
          </p:grpSpPr>
          <p:pic>
            <p:nvPicPr>
              <p:cNvPr id="1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15" name="Gruppe 14"/>
          <p:cNvGrpSpPr/>
          <p:nvPr userDrawn="1"/>
        </p:nvGrpSpPr>
        <p:grpSpPr>
          <a:xfrm>
            <a:off x="-3206821" y="1204883"/>
            <a:ext cx="3206822" cy="2221782"/>
            <a:chOff x="-2405743" y="1655465"/>
            <a:chExt cx="2405743" cy="2221782"/>
          </a:xfrm>
        </p:grpSpPr>
        <p:pic>
          <p:nvPicPr>
            <p:cNvPr id="16" name="Billede 15"/>
            <p:cNvPicPr>
              <a:picLocks noChangeAspect="1"/>
            </p:cNvPicPr>
            <p:nvPr userDrawn="1"/>
          </p:nvPicPr>
          <p:blipFill>
            <a:blip r:embed="rId4"/>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11449" y="6019"/>
            <a:ext cx="1885787" cy="1062380"/>
          </a:xfrm>
          <a:prstGeom prst="rect">
            <a:avLst/>
          </a:prstGeom>
        </p:spPr>
      </p:pic>
    </p:spTree>
    <p:extLst>
      <p:ext uri="{BB962C8B-B14F-4D97-AF65-F5344CB8AC3E}">
        <p14:creationId xmlns:p14="http://schemas.microsoft.com/office/powerpoint/2010/main" val="2924101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4"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38135"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4"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38135"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19E7F81-4CA2-4363-8147-80679900973B}" type="datetime2">
              <a:rPr lang="da-DK" smtClean="0">
                <a:solidFill>
                  <a:prstClr val="white">
                    <a:lumMod val="75000"/>
                  </a:prstClr>
                </a:solidFill>
              </a:rPr>
              <a:t>28. oktober 2021</a:t>
            </a:fld>
            <a:endParaRPr dirty="0">
              <a:solidFill>
                <a:prstClr val="white">
                  <a:lumMod val="75000"/>
                </a:prstClr>
              </a:solidFill>
            </a:endParaRPr>
          </a:p>
        </p:txBody>
      </p:sp>
      <p:pic>
        <p:nvPicPr>
          <p:cNvPr id="20" name="Billed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957" y="1"/>
            <a:ext cx="1907157" cy="1074419"/>
          </a:xfrm>
          <a:prstGeom prst="rect">
            <a:avLst/>
          </a:prstGeom>
        </p:spPr>
      </p:pic>
    </p:spTree>
    <p:extLst>
      <p:ext uri="{BB962C8B-B14F-4D97-AF65-F5344CB8AC3E}">
        <p14:creationId xmlns:p14="http://schemas.microsoft.com/office/powerpoint/2010/main" val="583245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21A4B50-75A7-4057-924E-4FF215698DA9}" type="datetime2">
              <a:rPr lang="da-DK" smtClean="0">
                <a:solidFill>
                  <a:prstClr val="white">
                    <a:lumMod val="75000"/>
                  </a:prstClr>
                </a:solidFill>
              </a:rPr>
              <a:t>28. oktober 2021</a:t>
            </a:fld>
            <a:endParaRPr dirty="0">
              <a:solidFill>
                <a:prstClr val="white">
                  <a:lumMod val="75000"/>
                </a:prstClr>
              </a:solidFill>
            </a:endParaRPr>
          </a:p>
        </p:txBody>
      </p:sp>
      <p:pic>
        <p:nvPicPr>
          <p:cNvPr id="13" name="Billed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9957" y="1"/>
            <a:ext cx="1907157" cy="1074419"/>
          </a:xfrm>
          <a:prstGeom prst="rect">
            <a:avLst/>
          </a:prstGeom>
        </p:spPr>
      </p:pic>
      <p:grpSp>
        <p:nvGrpSpPr>
          <p:cNvPr id="14" name="Gruppe 13"/>
          <p:cNvGrpSpPr/>
          <p:nvPr userDrawn="1"/>
        </p:nvGrpSpPr>
        <p:grpSpPr>
          <a:xfrm>
            <a:off x="12197923" y="2276873"/>
            <a:ext cx="2708628" cy="2223411"/>
            <a:chOff x="9150825" y="2171823"/>
            <a:chExt cx="2032000" cy="2223411"/>
          </a:xfrm>
        </p:grpSpPr>
        <p:sp>
          <p:nvSpPr>
            <p:cNvPr id="15"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det lille billede-indsættelsesikon i midten</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af pladsholderen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16"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uppe 78"/>
            <p:cNvGrpSpPr>
              <a:grpSpLocks/>
            </p:cNvGrpSpPr>
            <p:nvPr/>
          </p:nvGrpSpPr>
          <p:grpSpPr bwMode="auto">
            <a:xfrm>
              <a:off x="9305577" y="4016130"/>
              <a:ext cx="330145" cy="379104"/>
              <a:chOff x="1018031" y="5700889"/>
              <a:chExt cx="373412" cy="428773"/>
            </a:xfrm>
          </p:grpSpPr>
          <p:pic>
            <p:nvPicPr>
              <p:cNvPr id="18"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Tree>
    <p:extLst>
      <p:ext uri="{BB962C8B-B14F-4D97-AF65-F5344CB8AC3E}">
        <p14:creationId xmlns:p14="http://schemas.microsoft.com/office/powerpoint/2010/main" val="8472768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7F81569F-B40A-458F-91FD-CDDEFD6CA90B}" type="datetime2">
              <a:rPr lang="da-DK" smtClean="0">
                <a:solidFill>
                  <a:prstClr val="white">
                    <a:lumMod val="75000"/>
                  </a:prstClr>
                </a:solidFill>
              </a:rPr>
              <a:t>28. oktober 2021</a:t>
            </a:fld>
            <a:endParaRPr dirty="0">
              <a:solidFill>
                <a:prstClr val="white">
                  <a:lumMod val="75000"/>
                </a:prstClr>
              </a:solidFill>
            </a:endParaRPr>
          </a:p>
        </p:txBody>
      </p:sp>
      <p:sp>
        <p:nvSpPr>
          <p:cNvPr id="9" name="Pladsholder logo"/>
          <p:cNvSpPr>
            <a:spLocks noGrp="1"/>
          </p:cNvSpPr>
          <p:nvPr>
            <p:ph type="body" sz="quarter" idx="21" hasCustomPrompt="1"/>
          </p:nvPr>
        </p:nvSpPr>
        <p:spPr>
          <a:xfrm>
            <a:off x="864969" y="6378872"/>
            <a:ext cx="297523" cy="201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12" name="Billed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1581" y="1"/>
            <a:ext cx="1907157" cy="1074419"/>
          </a:xfrm>
          <a:prstGeom prst="rect">
            <a:avLst/>
          </a:prstGeom>
        </p:spPr>
      </p:pic>
      <p:grpSp>
        <p:nvGrpSpPr>
          <p:cNvPr id="13" name="Gruppe 12"/>
          <p:cNvGrpSpPr/>
          <p:nvPr userDrawn="1"/>
        </p:nvGrpSpPr>
        <p:grpSpPr>
          <a:xfrm>
            <a:off x="12197923" y="2276873"/>
            <a:ext cx="2708628" cy="2223411"/>
            <a:chOff x="9150825" y="2171823"/>
            <a:chExt cx="2032000" cy="2223411"/>
          </a:xfrm>
        </p:grpSpPr>
        <p:sp>
          <p:nvSpPr>
            <p:cNvPr id="14"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det lille billede-indsættelsesikon i midten</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af pladsholderen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15"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177801"/>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e 78"/>
            <p:cNvGrpSpPr>
              <a:grpSpLocks/>
            </p:cNvGrpSpPr>
            <p:nvPr/>
          </p:nvGrpSpPr>
          <p:grpSpPr bwMode="auto">
            <a:xfrm>
              <a:off x="9305577" y="4016130"/>
              <a:ext cx="330145" cy="379104"/>
              <a:chOff x="1018031" y="5700889"/>
              <a:chExt cx="373412" cy="428773"/>
            </a:xfrm>
          </p:grpSpPr>
          <p:pic>
            <p:nvPicPr>
              <p:cNvPr id="17"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70290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p:nvSpPr>
            <p:spPr bwMode="auto">
              <a:xfrm>
                <a:off x="1023417" y="570054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Tree>
    <p:extLst>
      <p:ext uri="{BB962C8B-B14F-4D97-AF65-F5344CB8AC3E}">
        <p14:creationId xmlns:p14="http://schemas.microsoft.com/office/powerpoint/2010/main" val="2281211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7" name="Pladsholder til tekst 1"/>
          <p:cNvSpPr>
            <a:spLocks noGrp="1"/>
          </p:cNvSpPr>
          <p:nvPr>
            <p:ph type="body" sz="quarter" idx="13" hasCustomPrompt="1"/>
          </p:nvPr>
        </p:nvSpPr>
        <p:spPr>
          <a:xfrm>
            <a:off x="863375" y="311151"/>
            <a:ext cx="2927381" cy="5770562"/>
          </a:xfrm>
        </p:spPr>
        <p:txBody>
          <a:bodyPr/>
          <a:lstStyle>
            <a:lvl1pPr>
              <a:lnSpc>
                <a:spcPct val="94000"/>
              </a:lnSpc>
              <a:defRPr sz="1500" baseline="0">
                <a:solidFill>
                  <a:srgbClr val="003127"/>
                </a:solidFill>
              </a:defRPr>
            </a:lvl1pPr>
            <a:lvl2pPr marL="0" indent="0">
              <a:lnSpc>
                <a:spcPct val="94000"/>
              </a:lnSpc>
              <a:buFont typeface="Arial" panose="020B0604020202020204" pitchFamily="34" charset="0"/>
              <a:buChar char="​"/>
              <a:defRPr sz="15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920434" y="1195389"/>
            <a:ext cx="6402900" cy="4886325"/>
          </a:xfrm>
          <a:noFill/>
        </p:spPr>
        <p:txBody>
          <a:bodyPr lIns="0" tIns="0"/>
          <a:lstStyle>
            <a:lvl1pPr>
              <a:lnSpc>
                <a:spcPct val="94000"/>
              </a:lnSpc>
              <a:defRPr sz="1500"/>
            </a:lvl1pPr>
            <a:lvl2pPr>
              <a:lnSpc>
                <a:spcPct val="94000"/>
              </a:lnSpc>
              <a:defRPr sz="15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CE9C0EE-777C-458E-8B75-FC3FDA46A963}" type="datetime2">
              <a:rPr lang="da-DK" smtClean="0">
                <a:solidFill>
                  <a:prstClr val="white">
                    <a:lumMod val="75000"/>
                  </a:prstClr>
                </a:solidFill>
              </a:rPr>
              <a:t>28. oktober 2021</a:t>
            </a:fld>
            <a:endParaRPr dirty="0">
              <a:solidFill>
                <a:prstClr val="white">
                  <a:lumMod val="75000"/>
                </a:prstClr>
              </a:solidFill>
            </a:endParaRPr>
          </a:p>
        </p:txBody>
      </p:sp>
      <p:grpSp>
        <p:nvGrpSpPr>
          <p:cNvPr id="13" name="Gruppe 12"/>
          <p:cNvGrpSpPr/>
          <p:nvPr userDrawn="1"/>
        </p:nvGrpSpPr>
        <p:grpSpPr>
          <a:xfrm>
            <a:off x="-3206821" y="311151"/>
            <a:ext cx="3206822"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5" name="Rectangle 5"/>
            <p:cNvSpPr/>
            <p:nvPr userDrawn="1"/>
          </p:nvSpPr>
          <p:spPr bwMode="auto">
            <a:xfrm>
              <a:off x="-2405743" y="1655465"/>
              <a:ext cx="2405743" cy="16619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1449" y="5777865"/>
            <a:ext cx="1917302" cy="1080134"/>
          </a:xfrm>
          <a:prstGeom prst="rect">
            <a:avLst/>
          </a:prstGeom>
        </p:spPr>
      </p:pic>
    </p:spTree>
    <p:extLst>
      <p:ext uri="{BB962C8B-B14F-4D97-AF65-F5344CB8AC3E}">
        <p14:creationId xmlns:p14="http://schemas.microsoft.com/office/powerpoint/2010/main" val="1085853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7" name="Pladsholder til tekst 1"/>
          <p:cNvSpPr>
            <a:spLocks noGrp="1"/>
          </p:cNvSpPr>
          <p:nvPr>
            <p:ph type="body" sz="quarter" idx="13" hasCustomPrompt="1"/>
          </p:nvPr>
        </p:nvSpPr>
        <p:spPr>
          <a:xfrm>
            <a:off x="863375" y="311151"/>
            <a:ext cx="2927381" cy="5770562"/>
          </a:xfrm>
        </p:spPr>
        <p:txBody>
          <a:bodyPr/>
          <a:lstStyle>
            <a:lvl1pPr>
              <a:lnSpc>
                <a:spcPct val="94000"/>
              </a:lnSpc>
              <a:defRPr sz="1500">
                <a:solidFill>
                  <a:srgbClr val="003127"/>
                </a:solidFill>
              </a:defRPr>
            </a:lvl1pPr>
            <a:lvl2pPr marL="0" indent="0">
              <a:lnSpc>
                <a:spcPct val="94000"/>
              </a:lnSpc>
              <a:buFont typeface="Arial" panose="020B0604020202020204" pitchFamily="34" charset="0"/>
              <a:buChar char="​"/>
              <a:defRPr sz="15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indhold 2"/>
          <p:cNvSpPr>
            <a:spLocks noGrp="1"/>
          </p:cNvSpPr>
          <p:nvPr>
            <p:ph sz="quarter" idx="14" hasCustomPrompt="1"/>
          </p:nvPr>
        </p:nvSpPr>
        <p:spPr>
          <a:xfrm>
            <a:off x="4920434" y="1195389"/>
            <a:ext cx="6402900" cy="4886325"/>
          </a:xfrm>
          <a:noFill/>
        </p:spPr>
        <p:txBody>
          <a:bodyPr lIns="0" tIns="0"/>
          <a:lstStyle>
            <a:lvl1pPr>
              <a:lnSpc>
                <a:spcPct val="94000"/>
              </a:lnSpc>
              <a:defRPr sz="1500"/>
            </a:lvl1pPr>
            <a:lvl2pPr>
              <a:lnSpc>
                <a:spcPct val="94000"/>
              </a:lnSpc>
              <a:defRPr sz="15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97C415F3-5DC7-4969-8453-4ED74B6475F5}"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969" y="6380524"/>
            <a:ext cx="299642" cy="199948"/>
          </a:xfrm>
          <a:prstGeom prst="rect">
            <a:avLst/>
          </a:prstGeom>
        </p:spPr>
      </p:pic>
      <p:pic>
        <p:nvPicPr>
          <p:cNvPr id="17" name="Billed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1449" y="5777865"/>
            <a:ext cx="1917302" cy="1080134"/>
          </a:xfrm>
          <a:prstGeom prst="rect">
            <a:avLst/>
          </a:prstGeom>
        </p:spPr>
      </p:pic>
      <p:grpSp>
        <p:nvGrpSpPr>
          <p:cNvPr id="13" name="Gruppe 12"/>
          <p:cNvGrpSpPr/>
          <p:nvPr userDrawn="1"/>
        </p:nvGrpSpPr>
        <p:grpSpPr>
          <a:xfrm>
            <a:off x="-3206821" y="311151"/>
            <a:ext cx="3206822" cy="2052668"/>
            <a:chOff x="-2405743" y="1655465"/>
            <a:chExt cx="2405743" cy="2052668"/>
          </a:xfrm>
        </p:grpSpPr>
        <p:pic>
          <p:nvPicPr>
            <p:cNvPr id="18" name="Billede 17"/>
            <p:cNvPicPr>
              <a:picLocks noChangeAspect="1"/>
            </p:cNvPicPr>
            <p:nvPr userDrawn="1"/>
          </p:nvPicPr>
          <p:blipFill>
            <a:blip r:embed="rId4"/>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6619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39031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800" dirty="0" err="1">
              <a:solidFill>
                <a:prstClr val="white"/>
              </a:solidFill>
            </a:endParaRPr>
          </a:p>
        </p:txBody>
      </p:sp>
      <p:sp>
        <p:nvSpPr>
          <p:cNvPr id="7" name="Pladsholder til tekst 1"/>
          <p:cNvSpPr>
            <a:spLocks noGrp="1"/>
          </p:cNvSpPr>
          <p:nvPr>
            <p:ph type="body" sz="quarter" idx="13"/>
          </p:nvPr>
        </p:nvSpPr>
        <p:spPr>
          <a:xfrm>
            <a:off x="863375" y="311151"/>
            <a:ext cx="2927381" cy="5770562"/>
          </a:xfrm>
        </p:spPr>
        <p:txBody>
          <a:bodyPr/>
          <a:lstStyle>
            <a:lvl1pPr>
              <a:lnSpc>
                <a:spcPct val="94000"/>
              </a:lnSpc>
              <a:defRPr sz="1500">
                <a:solidFill>
                  <a:schemeClr val="bg1"/>
                </a:solidFill>
              </a:defRPr>
            </a:lvl1pPr>
            <a:lvl2pPr marL="216000" indent="-216000">
              <a:lnSpc>
                <a:spcPct val="94000"/>
              </a:lnSpc>
              <a:buFont typeface="Arial" panose="020B0604020202020204" pitchFamily="34" charset="0"/>
              <a:buChar char="•"/>
              <a:defRPr sz="1500">
                <a:solidFill>
                  <a:schemeClr val="bg1"/>
                </a:solidFill>
              </a:defRPr>
            </a:lvl2pPr>
            <a:lvl3pPr marL="432000" indent="-216000">
              <a:buFont typeface="Arial" panose="020B0604020202020204" pitchFamily="34" charset="0"/>
              <a:buChar char="•"/>
              <a:defRPr>
                <a:solidFill>
                  <a:schemeClr val="bg1"/>
                </a:solidFill>
              </a:defRPr>
            </a:lvl3pPr>
            <a:lvl4pPr marL="648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920434" y="1195389"/>
            <a:ext cx="6402900" cy="4886325"/>
          </a:xfrm>
          <a:noFill/>
        </p:spPr>
        <p:txBody>
          <a:bodyPr lIns="0" tIns="0"/>
          <a:lstStyle>
            <a:lvl1pPr>
              <a:lnSpc>
                <a:spcPct val="94000"/>
              </a:lnSpc>
              <a:defRPr sz="1500">
                <a:solidFill>
                  <a:schemeClr val="bg1"/>
                </a:solidFill>
              </a:defRPr>
            </a:lvl1pPr>
            <a:lvl2pPr>
              <a:lnSpc>
                <a:spcPct val="94000"/>
              </a:lnSpc>
              <a:defRPr sz="15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C4BA4942-55E3-43FF-AB4F-0F42D9D7E573}" type="datetime2">
              <a:rPr lang="da-DK" smtClean="0">
                <a:solidFill>
                  <a:prstClr val="white">
                    <a:lumMod val="75000"/>
                  </a:prstClr>
                </a:solidFill>
              </a:rPr>
              <a:t>28. oktober 2021</a:t>
            </a:fld>
            <a:endParaRPr dirty="0">
              <a:solidFill>
                <a:prstClr val="white">
                  <a:lumMod val="75000"/>
                </a:prstClr>
              </a:solidFill>
            </a:endParaRPr>
          </a:p>
        </p:txBody>
      </p:sp>
      <p:sp>
        <p:nvSpPr>
          <p:cNvPr id="10" name="Pladsholder logo"/>
          <p:cNvSpPr>
            <a:spLocks noGrp="1"/>
          </p:cNvSpPr>
          <p:nvPr>
            <p:ph type="body" sz="quarter" idx="21" hasCustomPrompt="1"/>
          </p:nvPr>
        </p:nvSpPr>
        <p:spPr>
          <a:xfrm>
            <a:off x="864969" y="6378872"/>
            <a:ext cx="297523" cy="201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1449" y="5776798"/>
            <a:ext cx="1917707" cy="1080362"/>
          </a:xfrm>
          <a:prstGeom prst="rect">
            <a:avLst/>
          </a:prstGeom>
        </p:spPr>
      </p:pic>
      <p:grpSp>
        <p:nvGrpSpPr>
          <p:cNvPr id="16" name="Gruppe 15"/>
          <p:cNvGrpSpPr/>
          <p:nvPr userDrawn="1"/>
        </p:nvGrpSpPr>
        <p:grpSpPr>
          <a:xfrm>
            <a:off x="-3206821" y="311151"/>
            <a:ext cx="3206822" cy="2052668"/>
            <a:chOff x="-2405743" y="1655465"/>
            <a:chExt cx="2405743" cy="2052668"/>
          </a:xfrm>
        </p:grpSpPr>
        <p:pic>
          <p:nvPicPr>
            <p:cNvPr id="17" name="Billede 16"/>
            <p:cNvPicPr>
              <a:picLocks noChangeAspect="1"/>
            </p:cNvPicPr>
            <p:nvPr userDrawn="1"/>
          </p:nvPicPr>
          <p:blipFill>
            <a:blip r:embed="rId4"/>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6619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hvid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15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indryk  15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85949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651600" y="2348880"/>
            <a:ext cx="87120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t>/ Landbrugsstyrelsen / Lodsejermøde</a:t>
            </a:r>
            <a:endParaRPr lang="da-DK" dirty="0"/>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pPr/>
              <a:t>‹nr.›</a:t>
            </a:fld>
            <a:endParaRPr lang="da-DK" dirty="0"/>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9999" y="1475"/>
            <a:ext cx="1849343" cy="1040990"/>
          </a:xfrm>
          <a:prstGeom prst="rect">
            <a:avLst/>
          </a:prstGeom>
        </p:spPr>
      </p:pic>
      <p:sp>
        <p:nvSpPr>
          <p:cNvPr id="22" name="Pladsholder logo"/>
          <p:cNvSpPr>
            <a:spLocks noGrp="1"/>
          </p:cNvSpPr>
          <p:nvPr>
            <p:ph type="body" sz="quarter" idx="18" hasCustomPrompt="1"/>
          </p:nvPr>
        </p:nvSpPr>
        <p:spPr>
          <a:xfrm>
            <a:off x="8884800" y="327600"/>
            <a:ext cx="2955600" cy="8784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1FB80554-B86F-4584-91F1-7E7FF9EA5E2E}" type="datetime2">
              <a:rPr lang="da-DK" smtClean="0"/>
              <a:t>28. oktober 2021</a:t>
            </a:fld>
            <a:endParaRPr lang="da-DK" dirty="0"/>
          </a:p>
        </p:txBody>
      </p:sp>
      <p:sp>
        <p:nvSpPr>
          <p:cNvPr id="43"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kern="1200" dirty="0">
                <a:solidFill>
                  <a:schemeClr val="bg1">
                    <a:lumMod val="50000"/>
                  </a:schemeClr>
                </a:solidFill>
                <a:latin typeface="+mn-lt"/>
                <a:ea typeface="+mn-ea"/>
                <a:cs typeface="Arial" charset="0"/>
              </a:rPr>
              <a:t>Tips:</a:t>
            </a:r>
          </a:p>
          <a:p>
            <a:pPr algn="r"/>
            <a:r>
              <a:rPr lang="da-DK" sz="900" kern="1200" dirty="0">
                <a:solidFill>
                  <a:schemeClr val="bg1">
                    <a:lumMod val="50000"/>
                  </a:schemeClr>
                </a:solidFill>
                <a:latin typeface="+mn-lt"/>
                <a:ea typeface="+mn-ea"/>
                <a:cs typeface="Arial" charset="0"/>
              </a:rPr>
              <a:t>For at fremhæve et naturligt hierarki i overskriften eller differentiere evt.</a:t>
            </a:r>
            <a:r>
              <a:rPr lang="da-DK" sz="900" kern="1200" baseline="0" dirty="0">
                <a:solidFill>
                  <a:schemeClr val="bg1">
                    <a:lumMod val="50000"/>
                  </a:schemeClr>
                </a:solidFill>
                <a:latin typeface="+mn-lt"/>
                <a:ea typeface="+mn-ea"/>
                <a:cs typeface="Arial" charset="0"/>
              </a:rPr>
              <a:t> skrift i tekstniveau (overskrift og underoverskrift) bruges de indrammede</a:t>
            </a:r>
            <a:r>
              <a:rPr lang="da-DK" sz="900" kern="1200" dirty="0">
                <a:solidFill>
                  <a:schemeClr val="bg1">
                    <a:lumMod val="50000"/>
                  </a:schemeClr>
                </a:solidFill>
                <a:latin typeface="+mn-lt"/>
                <a:ea typeface="+mn-ea"/>
                <a:cs typeface="Arial" charset="0"/>
              </a:rPr>
              <a:t> temafarver</a:t>
            </a:r>
          </a:p>
        </p:txBody>
      </p:sp>
      <p:grpSp>
        <p:nvGrpSpPr>
          <p:cNvPr id="46" name="Gruppe 45"/>
          <p:cNvGrpSpPr/>
          <p:nvPr userDrawn="1"/>
        </p:nvGrpSpPr>
        <p:grpSpPr>
          <a:xfrm>
            <a:off x="12188825" y="1941319"/>
            <a:ext cx="2032000" cy="3185487"/>
            <a:chOff x="9150825" y="2171823"/>
            <a:chExt cx="2032000" cy="3185487"/>
          </a:xfrm>
        </p:grpSpPr>
        <p:sp>
          <p:nvSpPr>
            <p:cNvPr id="47"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eaLnBrk="1" fontAlgn="auto" hangingPunct="1">
              <a:spcBef>
                <a:spcPts val="0"/>
              </a:spcBef>
              <a:spcAft>
                <a:spcPts val="600"/>
              </a:spcAft>
              <a:buFont typeface="+mj-lt"/>
              <a:buNone/>
              <a:defRPr/>
            </a:pPr>
            <a:r>
              <a:rPr lang="da-DK" sz="900" b="1" noProof="1">
                <a:solidFill>
                  <a:schemeClr val="bg1">
                    <a:lumMod val="50000"/>
                  </a:schemeClr>
                </a:solidFill>
                <a:latin typeface="+mn-lt"/>
                <a:cs typeface="Arial" charset="0"/>
              </a:rPr>
              <a:t>Gitter- og hjælpelinjer</a:t>
            </a:r>
          </a:p>
          <a:p>
            <a:pPr eaLnBrk="1" fontAlgn="auto" hangingPunct="1">
              <a:spcBef>
                <a:spcPts val="0"/>
              </a:spcBef>
              <a:spcAft>
                <a:spcPts val="240"/>
              </a:spcAft>
              <a:buFont typeface="+mj-lt"/>
              <a:buNone/>
              <a:defRPr/>
            </a:pPr>
            <a:r>
              <a:rPr lang="da-DK" sz="900" noProof="1">
                <a:solidFill>
                  <a:schemeClr val="bg1">
                    <a:lumMod val="50000"/>
                  </a:schemeClr>
                </a:solidFill>
                <a:latin typeface="+mn-lt"/>
                <a:cs typeface="Arial" charset="0"/>
              </a:rPr>
              <a:t>For at se gitter- og hjælpelinjer</a:t>
            </a:r>
          </a:p>
          <a:p>
            <a:pPr eaLnBrk="1" fontAlgn="auto" hangingPunct="1">
              <a:spcBef>
                <a:spcPts val="0"/>
              </a:spcBef>
              <a:spcAft>
                <a:spcPts val="240"/>
              </a:spcAft>
              <a:buFont typeface="+mj-lt"/>
              <a:buNone/>
              <a:defRPr/>
            </a:pPr>
            <a:r>
              <a:rPr lang="da-DK" sz="900" b="1" noProof="1">
                <a:solidFill>
                  <a:schemeClr val="bg1">
                    <a:lumMod val="50000"/>
                  </a:schemeClr>
                </a:solidFill>
                <a:cs typeface="Arial" charset="0"/>
              </a:rPr>
              <a:t>1.</a:t>
            </a:r>
            <a:r>
              <a:rPr lang="da-DK" sz="900" noProof="1">
                <a:solidFill>
                  <a:schemeClr val="bg1">
                    <a:lumMod val="50000"/>
                  </a:schemeClr>
                </a:solidFill>
                <a:cs typeface="Arial" charset="0"/>
              </a:rPr>
              <a:t> Klik på </a:t>
            </a:r>
            <a:r>
              <a:rPr lang="da-DK" sz="900" b="1" noProof="1">
                <a:solidFill>
                  <a:schemeClr val="bg1">
                    <a:lumMod val="50000"/>
                  </a:schemeClr>
                </a:solidFill>
                <a:cs typeface="Arial" charset="0"/>
              </a:rPr>
              <a:t>Vis</a:t>
            </a:r>
            <a:endParaRPr lang="da-DK" sz="900" noProof="1">
              <a:solidFill>
                <a:schemeClr val="bg1">
                  <a:lumMod val="50000"/>
                </a:schemeClr>
              </a:solidFill>
              <a:latin typeface="+mn-lt"/>
              <a:cs typeface="Arial" charset="0"/>
            </a:endParaRPr>
          </a:p>
          <a:p>
            <a:pPr eaLnBrk="1" fontAlgn="auto" hangingPunct="1">
              <a:spcBef>
                <a:spcPts val="0"/>
              </a:spcBef>
              <a:spcAft>
                <a:spcPts val="240"/>
              </a:spcAft>
              <a:buFont typeface="+mj-lt"/>
              <a:buNone/>
              <a:defRPr/>
            </a:pPr>
            <a:r>
              <a:rPr lang="da-DK" sz="900" b="1" noProof="1">
                <a:solidFill>
                  <a:schemeClr val="bg1">
                    <a:lumMod val="50000"/>
                  </a:schemeClr>
                </a:solidFill>
                <a:latin typeface="+mn-lt"/>
                <a:cs typeface="Arial" charset="0"/>
              </a:rPr>
              <a:t>2. </a:t>
            </a:r>
            <a:r>
              <a:rPr lang="da-DK" sz="900" noProof="1">
                <a:solidFill>
                  <a:schemeClr val="bg1">
                    <a:lumMod val="50000"/>
                  </a:schemeClr>
                </a:solidFill>
                <a:latin typeface="+mn-lt"/>
                <a:cs typeface="Arial" charset="0"/>
              </a:rPr>
              <a:t>Vælg </a:t>
            </a:r>
            <a:r>
              <a:rPr lang="da-DK" sz="900" b="1" noProof="1">
                <a:solidFill>
                  <a:schemeClr val="bg1">
                    <a:lumMod val="50000"/>
                  </a:schemeClr>
                </a:solidFill>
                <a:latin typeface="+mn-lt"/>
                <a:cs typeface="Arial" charset="0"/>
              </a:rPr>
              <a:t>Gitterlinjer</a:t>
            </a:r>
            <a:endParaRPr lang="da-DK" sz="900" noProof="1">
              <a:solidFill>
                <a:schemeClr val="bg1">
                  <a:lumMod val="50000"/>
                </a:schemeClr>
              </a:solidFill>
              <a:latin typeface="+mn-lt"/>
              <a:cs typeface="Arial" charset="0"/>
            </a:endParaRPr>
          </a:p>
          <a:p>
            <a:pPr eaLnBrk="1" hangingPunct="1">
              <a:spcBef>
                <a:spcPts val="0"/>
              </a:spcBef>
              <a:spcAft>
                <a:spcPts val="240"/>
              </a:spcAft>
              <a:buFont typeface="+mj-lt"/>
              <a:buNone/>
              <a:defRPr/>
            </a:pPr>
            <a:r>
              <a:rPr lang="da-DK" sz="900" noProof="1">
                <a:solidFill>
                  <a:schemeClr val="bg1">
                    <a:lumMod val="50000"/>
                  </a:schemeClr>
                </a:solidFill>
                <a:latin typeface="+mn-lt"/>
                <a:cs typeface="Arial" charset="0"/>
              </a:rPr>
              <a:t>og/eller </a:t>
            </a:r>
            <a:r>
              <a:rPr lang="da-DK" sz="900" b="1" noProof="1">
                <a:solidFill>
                  <a:schemeClr val="bg1">
                    <a:lumMod val="50000"/>
                  </a:schemeClr>
                </a:solidFill>
                <a:latin typeface="+mn-lt"/>
                <a:cs typeface="Arial" charset="0"/>
              </a:rPr>
              <a:t>Hjælpelinjer</a:t>
            </a:r>
          </a:p>
          <a:p>
            <a:pPr eaLnBrk="1" hangingPunct="1">
              <a:spcBef>
                <a:spcPts val="0"/>
              </a:spcBef>
              <a:spcAft>
                <a:spcPts val="240"/>
              </a:spcAft>
              <a:buFont typeface="+mj-lt"/>
              <a:buNone/>
              <a:defRPr/>
            </a:pPr>
            <a:endParaRPr lang="da-DK" sz="900" b="1" noProof="1">
              <a:solidFill>
                <a:schemeClr val="bg1">
                  <a:lumMod val="50000"/>
                </a:schemeClr>
              </a:solidFill>
              <a:cs typeface="Arial" panose="020B0604020202020204" pitchFamily="34" charset="0"/>
            </a:endParaRPr>
          </a:p>
          <a:p>
            <a:pPr eaLnBrk="1" hangingPunct="1">
              <a:spcBef>
                <a:spcPts val="0"/>
              </a:spcBef>
              <a:spcAft>
                <a:spcPts val="240"/>
              </a:spcAft>
              <a:buFont typeface="+mj-lt"/>
              <a:buNone/>
              <a:defRPr/>
            </a:pPr>
            <a:r>
              <a:rPr lang="da-DK" sz="900" b="1" noProof="1">
                <a:solidFill>
                  <a:schemeClr val="bg1">
                    <a:lumMod val="50000"/>
                  </a:schemeClr>
                </a:solidFill>
                <a:latin typeface="+mn-lt"/>
                <a:cs typeface="Arial" charset="0"/>
              </a:rPr>
              <a:t>Tip</a:t>
            </a:r>
            <a:r>
              <a:rPr lang="da-DK" sz="900" noProof="1">
                <a:solidFill>
                  <a:schemeClr val="bg1">
                    <a:lumMod val="50000"/>
                  </a:schemeClr>
                </a:solidFill>
                <a:latin typeface="+mn-lt"/>
                <a:cs typeface="Arial" charset="0"/>
              </a:rPr>
              <a:t>: Alt + F9 for hurtig visning af hjælpelinjer</a:t>
            </a:r>
          </a:p>
        </p:txBody>
      </p:sp>
      <p:sp>
        <p:nvSpPr>
          <p:cNvPr id="28" name="Tekstfelt 27"/>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kern="1200" dirty="0">
                <a:solidFill>
                  <a:schemeClr val="bg1">
                    <a:lumMod val="50000"/>
                  </a:schemeClr>
                </a:solidFill>
                <a:latin typeface="+mn-lt"/>
                <a:ea typeface="+mn-ea"/>
                <a:cs typeface="Arial" charset="0"/>
              </a:rPr>
              <a:t>Maks tre linjer i stor typografi</a:t>
            </a:r>
          </a:p>
        </p:txBody>
      </p:sp>
      <p:pic>
        <p:nvPicPr>
          <p:cNvPr id="30" name="Billede 29"/>
          <p:cNvPicPr>
            <a:picLocks noChangeAspect="1"/>
          </p:cNvPicPr>
          <p:nvPr userDrawn="1"/>
        </p:nvPicPr>
        <p:blipFill>
          <a:blip r:embed="rId6"/>
          <a:stretch>
            <a:fillRect/>
          </a:stretch>
        </p:blipFill>
        <p:spPr>
          <a:xfrm>
            <a:off x="-1715406" y="5778964"/>
            <a:ext cx="1567602" cy="1073383"/>
          </a:xfrm>
          <a:prstGeom prst="rect">
            <a:avLst/>
          </a:prstGeom>
        </p:spPr>
      </p:pic>
      <p:sp>
        <p:nvSpPr>
          <p:cNvPr id="31"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sz="1800" dirty="0"/>
          </a:p>
        </p:txBody>
      </p:sp>
    </p:spTree>
    <p:extLst>
      <p:ext uri="{BB962C8B-B14F-4D97-AF65-F5344CB8AC3E}">
        <p14:creationId xmlns:p14="http://schemas.microsoft.com/office/powerpoint/2010/main" val="1517900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863375" y="311151"/>
            <a:ext cx="4079209"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6094412" y="311151"/>
            <a:ext cx="5228922"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8911C4D-87EB-4051-A601-159F2812DC8A}"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1449" y="0"/>
            <a:ext cx="1917707" cy="1080362"/>
          </a:xfrm>
          <a:prstGeom prst="rect">
            <a:avLst/>
          </a:prstGeom>
        </p:spPr>
      </p:pic>
    </p:spTree>
    <p:extLst>
      <p:ext uri="{BB962C8B-B14F-4D97-AF65-F5344CB8AC3E}">
        <p14:creationId xmlns:p14="http://schemas.microsoft.com/office/powerpoint/2010/main" val="411995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016C3258-9E4D-4B4A-96AF-D611E5220A5B}" type="datetime2">
              <a:rPr lang="da-DK" smtClean="0">
                <a:solidFill>
                  <a:prstClr val="white">
                    <a:lumMod val="75000"/>
                  </a:prstClr>
                </a:solidFill>
              </a:rPr>
              <a:t>28. oktober 2021</a:t>
            </a:fld>
            <a:endParaRPr dirty="0">
              <a:solidFill>
                <a:prstClr val="white">
                  <a:lumMod val="75000"/>
                </a:prstClr>
              </a:solidFill>
            </a:endParaRPr>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542833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F1276046-A278-4EC6-83E5-FFB92565D471}"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258606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29E2ECC4-B2AB-4C84-9E91-DC38FBA5F899}" type="datetime2">
              <a:rPr lang="da-DK" smtClean="0">
                <a:solidFill>
                  <a:prstClr val="white"/>
                </a:solidFill>
              </a:rPr>
              <a:t>28. oktober 2021</a:t>
            </a:fld>
            <a:endParaRPr dirty="0">
              <a:solidFill>
                <a:prstClr val="white"/>
              </a:solidFill>
            </a:endParaRP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9"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2" name="Tekstfelt 1"/>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4"/>
          </a:xfrm>
          <a:prstGeom prst="rect">
            <a:avLst/>
          </a:prstGeom>
        </p:spPr>
      </p:pic>
      <p:pic>
        <p:nvPicPr>
          <p:cNvPr id="26" name="Billede 25"/>
          <p:cNvPicPr>
            <a:picLocks noChangeAspect="1"/>
          </p:cNvPicPr>
          <p:nvPr userDrawn="1"/>
        </p:nvPicPr>
        <p:blipFill>
          <a:blip r:embed="rId3"/>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20" name="Billede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2236931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27288691-214F-451D-9274-070E10D44B52}" type="datetime2">
              <a:rPr lang="da-DK" smtClean="0"/>
              <a:t>28. oktober 2021</a:t>
            </a:fld>
            <a:endParaRPr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pic>
        <p:nvPicPr>
          <p:cNvPr id="26" name="Billede 25"/>
          <p:cNvPicPr>
            <a:picLocks noChangeAspect="1"/>
          </p:cNvPicPr>
          <p:nvPr userDrawn="1"/>
        </p:nvPicPr>
        <p:blipFill>
          <a:blip r:embed="rId2"/>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1906148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0"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6D2B23ED-FD68-4DB1-ADB7-027199E0717E}" type="datetime2">
              <a:rPr lang="da-DK" smtClean="0">
                <a:solidFill>
                  <a:prstClr val="white"/>
                </a:solidFill>
              </a:rPr>
              <a:t>28. oktober 2021</a:t>
            </a:fld>
            <a:endParaRPr dirty="0">
              <a:solidFill>
                <a:prstClr val="white"/>
              </a:solidFill>
            </a:endParaRPr>
          </a:p>
        </p:txBody>
      </p:sp>
      <p:sp>
        <p:nvSpPr>
          <p:cNvPr id="3" name="Pladsholder logo"/>
          <p:cNvSpPr>
            <a:spLocks noGrp="1"/>
          </p:cNvSpPr>
          <p:nvPr>
            <p:ph type="body" sz="quarter" idx="18" hasCustomPrompt="1"/>
          </p:nvPr>
        </p:nvSpPr>
        <p:spPr>
          <a:xfrm>
            <a:off x="8884800" y="327600"/>
            <a:ext cx="2955600" cy="878400"/>
          </a:xfrm>
          <a:blipFill>
            <a:blip r:embed="rId2"/>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9" name="Billed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0"/>
            <a:ext cx="1842994" cy="1037416"/>
          </a:xfrm>
          <a:prstGeom prst="rect">
            <a:avLst/>
          </a:prstGeom>
        </p:spPr>
      </p:pic>
      <p:sp>
        <p:nvSpPr>
          <p:cNvPr id="38"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1" name="Gruppe 40"/>
          <p:cNvGrpSpPr/>
          <p:nvPr userDrawn="1"/>
        </p:nvGrpSpPr>
        <p:grpSpPr>
          <a:xfrm>
            <a:off x="12188825" y="1941319"/>
            <a:ext cx="2032000" cy="3185487"/>
            <a:chOff x="9150825" y="2171823"/>
            <a:chExt cx="2032000" cy="3185487"/>
          </a:xfrm>
        </p:grpSpPr>
        <p:sp>
          <p:nvSpPr>
            <p:cNvPr id="42"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6" name="Tekstfelt 25"/>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1715406" y="5778964"/>
            <a:ext cx="1567602" cy="1073383"/>
          </a:xfrm>
          <a:prstGeom prst="rect">
            <a:avLst/>
          </a:prstGeom>
        </p:spPr>
      </p:pic>
      <p:sp>
        <p:nvSpPr>
          <p:cNvPr id="28"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3416071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651600" y="2348880"/>
            <a:ext cx="87120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9999" y="1475"/>
            <a:ext cx="1849343" cy="1040990"/>
          </a:xfrm>
          <a:prstGeom prst="rect">
            <a:avLst/>
          </a:prstGeom>
        </p:spPr>
      </p:pic>
      <p:sp>
        <p:nvSpPr>
          <p:cNvPr id="22" name="Pladsholder logo"/>
          <p:cNvSpPr>
            <a:spLocks noGrp="1"/>
          </p:cNvSpPr>
          <p:nvPr>
            <p:ph type="body" sz="quarter" idx="18" hasCustomPrompt="1"/>
          </p:nvPr>
        </p:nvSpPr>
        <p:spPr>
          <a:xfrm>
            <a:off x="8884800" y="327600"/>
            <a:ext cx="2955600" cy="8784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CABB6403-7E7B-48B9-8813-30C8E3324F80}" type="datetime2">
              <a:rPr lang="da-DK" smtClean="0"/>
              <a:t>28. oktober 2021</a:t>
            </a:fld>
            <a:endParaRPr dirty="0"/>
          </a:p>
        </p:txBody>
      </p:sp>
      <p:sp>
        <p:nvSpPr>
          <p:cNvPr id="43"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6" name="Gruppe 45"/>
          <p:cNvGrpSpPr/>
          <p:nvPr userDrawn="1"/>
        </p:nvGrpSpPr>
        <p:grpSpPr>
          <a:xfrm>
            <a:off x="12188825" y="1941319"/>
            <a:ext cx="2032000" cy="3185487"/>
            <a:chOff x="9150825" y="2171823"/>
            <a:chExt cx="2032000" cy="3185487"/>
          </a:xfrm>
        </p:grpSpPr>
        <p:sp>
          <p:nvSpPr>
            <p:cNvPr id="47"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8" name="Tekstfelt 27"/>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30" name="Billede 29"/>
          <p:cNvPicPr>
            <a:picLocks noChangeAspect="1"/>
          </p:cNvPicPr>
          <p:nvPr userDrawn="1"/>
        </p:nvPicPr>
        <p:blipFill>
          <a:blip r:embed="rId6"/>
          <a:stretch>
            <a:fillRect/>
          </a:stretch>
        </p:blipFill>
        <p:spPr>
          <a:xfrm>
            <a:off x="-1715406" y="5778964"/>
            <a:ext cx="1567602" cy="1073383"/>
          </a:xfrm>
          <a:prstGeom prst="rect">
            <a:avLst/>
          </a:prstGeom>
        </p:spPr>
      </p:pic>
      <p:sp>
        <p:nvSpPr>
          <p:cNvPr id="31"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2458407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7DAE8A8B-95F9-4F81-8A7F-05B68E67E518}"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1"/>
            <a:ext cx="1840743" cy="1036149"/>
          </a:xfrm>
          <a:prstGeom prst="rect">
            <a:avLst/>
          </a:prstGeom>
        </p:spPr>
      </p:pic>
      <p:sp>
        <p:nvSpPr>
          <p:cNvPr id="21" name="Pladsholder logo"/>
          <p:cNvSpPr>
            <a:spLocks noGrp="1"/>
          </p:cNvSpPr>
          <p:nvPr>
            <p:ph type="body" sz="quarter" idx="22" hasCustomPrompt="1"/>
          </p:nvPr>
        </p:nvSpPr>
        <p:spPr>
          <a:xfrm>
            <a:off x="655670" y="6378872"/>
            <a:ext cx="223200"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1776111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C8D268BF-CE94-4FCE-B87C-19C4033AEA0A}"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001388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4C113A5B-AA7A-4994-AE82-45634D1E6607}"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5" name="Gruppe 14"/>
          <p:cNvGrpSpPr/>
          <p:nvPr userDrawn="1"/>
        </p:nvGrpSpPr>
        <p:grpSpPr>
          <a:xfrm>
            <a:off x="-2405743" y="1204883"/>
            <a:ext cx="2405743"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8" name="Gruppe 17"/>
          <p:cNvGrpSpPr/>
          <p:nvPr userDrawn="1"/>
        </p:nvGrpSpPr>
        <p:grpSpPr>
          <a:xfrm>
            <a:off x="-2476901" y="3682285"/>
            <a:ext cx="2476901"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prstClr val="white">
                      <a:lumMod val="50000"/>
                    </a:prst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1.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Indsæt</a:t>
              </a:r>
              <a:r>
                <a:rPr lang="da-DK" altLang="da-DK" sz="900" noProof="1">
                  <a:solidFill>
                    <a:prstClr val="white">
                      <a:lumMod val="50000"/>
                    </a:prst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2.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3. </a:t>
              </a:r>
              <a:r>
                <a:rPr lang="da-DK" sz="900" noProof="1">
                  <a:solidFill>
                    <a:prstClr val="white">
                      <a:lumMod val="50000"/>
                    </a:prstClr>
                  </a:solidFill>
                  <a:latin typeface="Arial" panose="020B0604020202020204" pitchFamily="34" charset="0"/>
                  <a:cs typeface="Arial" panose="020B0604020202020204" pitchFamily="34" charset="0"/>
                </a:rPr>
                <a:t>Sæt hak i </a:t>
              </a:r>
              <a:r>
                <a:rPr lang="da-DK" sz="900" b="1" noProof="1">
                  <a:solidFill>
                    <a:prstClr val="white">
                      <a:lumMod val="50000"/>
                    </a:prst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4. </a:t>
              </a:r>
              <a:r>
                <a:rPr lang="da-DK" sz="900" noProof="1">
                  <a:solidFill>
                    <a:prstClr val="white">
                      <a:lumMod val="50000"/>
                    </a:prstClr>
                  </a:solidFill>
                  <a:latin typeface="Arial" panose="020B0604020202020204" pitchFamily="34" charset="0"/>
                  <a:cs typeface="Arial" panose="020B0604020202020204" pitchFamily="34" charset="0"/>
                </a:rPr>
                <a:t>Indsæt ønsket indhold i </a:t>
              </a:r>
              <a:r>
                <a:rPr lang="da-DK" sz="900" b="1" noProof="1">
                  <a:solidFill>
                    <a:prstClr val="white">
                      <a:lumMod val="50000"/>
                    </a:prst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5. </a:t>
              </a:r>
              <a:r>
                <a:rPr lang="da-DK" sz="900" noProof="1">
                  <a:solidFill>
                    <a:prstClr val="white">
                      <a:lumMod val="50000"/>
                    </a:prstClr>
                  </a:solidFill>
                  <a:latin typeface="Arial" panose="020B0604020202020204" pitchFamily="34" charset="0"/>
                  <a:cs typeface="Arial" panose="020B0604020202020204" pitchFamily="34" charset="0"/>
                </a:rPr>
                <a:t>Vælg </a:t>
              </a:r>
              <a:r>
                <a:rPr lang="da-DK" sz="900" b="1" noProof="1">
                  <a:solidFill>
                    <a:prstClr val="white">
                      <a:lumMod val="50000"/>
                    </a:prst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prstClr val="white">
                    <a:lumMod val="50000"/>
                  </a:prst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Tips: </a:t>
              </a:r>
              <a:r>
                <a:rPr lang="da-DK" sz="900" noProof="1">
                  <a:solidFill>
                    <a:prstClr val="white">
                      <a:lumMod val="50000"/>
                    </a:prst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grpSp>
      </p:grpSp>
    </p:spTree>
    <p:extLst>
      <p:ext uri="{BB962C8B-B14F-4D97-AF65-F5344CB8AC3E}">
        <p14:creationId xmlns:p14="http://schemas.microsoft.com/office/powerpoint/2010/main" val="131165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D8B78FC0-67F2-42CD-94F5-B0D65DB36F1F}" type="datetime2">
              <a:rPr lang="da-DK" smtClean="0"/>
              <a:t>28. oktober 2021</a:t>
            </a:fld>
            <a:endParaRPr lang="da-DK" dirty="0"/>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smtClean="0"/>
              <a:t>/ Landbrugsstyrelsen / Lodsejermøde</a:t>
            </a:r>
            <a:endParaRPr lang="da-DK" dirty="0"/>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pPr/>
              <a:t>‹nr.›</a:t>
            </a:fld>
            <a:endParaRPr lang="da-DK" dirty="0"/>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algn="l" defTabSz="914400" rtl="0" eaLnBrk="1" latinLnBrk="0" hangingPunct="1">
                <a:lnSpc>
                  <a:spcPct val="100000"/>
                </a:lnSpc>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1.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på billederammen</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2.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Indsæt det ønskede billede via fanen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Indsæt, Billeder</a:t>
              </a:r>
            </a:p>
            <a:p>
              <a:pPr marL="0" algn="l" defTabSz="914400" rtl="0" eaLnBrk="1" latinLnBrk="0" hangingPunct="1">
                <a:lnSpc>
                  <a:spcPct val="100000"/>
                </a:lnSpc>
                <a:spcBef>
                  <a:spcPts val="0"/>
                </a:spcBef>
                <a:spcAft>
                  <a:spcPts val="0"/>
                </a:spcAft>
                <a:buFontTx/>
                <a:buNone/>
                <a:defRPr/>
              </a:pPr>
              <a:r>
                <a:rPr lang="da-DK" sz="900" b="1" kern="1200" noProof="1">
                  <a:solidFill>
                    <a:schemeClr val="bg1">
                      <a:lumMod val="50000"/>
                    </a:schemeClr>
                  </a:solidFill>
                  <a:latin typeface="+mn-lt"/>
                  <a:ea typeface="Calibri" panose="020F0502020204030204" pitchFamily="34" charset="0"/>
                  <a:cs typeface="Arial" panose="020B0604020202020204" pitchFamily="34" charset="0"/>
                </a:rPr>
                <a:t>3. </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Klik </a:t>
              </a:r>
              <a:r>
                <a:rPr lang="da-DK" sz="900" b="1" kern="1200" noProof="1">
                  <a:solidFill>
                    <a:schemeClr val="bg1">
                      <a:lumMod val="50000"/>
                    </a:schemeClr>
                  </a:solidFill>
                  <a:latin typeface="+mn-lt"/>
                  <a:ea typeface="Calibri" panose="020F0502020204030204" pitchFamily="34" charset="0"/>
                  <a:cs typeface="Arial" panose="020B0604020202020204" pitchFamily="34" charset="0"/>
                </a:rPr>
                <a:t>Beskær</a:t>
              </a:r>
              <a:r>
                <a:rPr lang="da-DK" sz="900" kern="1200" noProof="1">
                  <a:solidFill>
                    <a:schemeClr val="bg1">
                      <a:lumMod val="50000"/>
                    </a:schemeClr>
                  </a:solidFill>
                  <a:latin typeface="+mn-lt"/>
                  <a:ea typeface="Calibri" panose="020F0502020204030204" pitchFamily="34" charset="0"/>
                  <a:cs typeface="Arial" panose="020B0604020202020204" pitchFamily="34" charset="0"/>
                </a:rPr>
                <a:t> for at ændre</a:t>
              </a:r>
            </a:p>
            <a:p>
              <a:pPr marL="0" algn="l" defTabSz="914400" rtl="0" eaLnBrk="1" latinLnBrk="0" hangingPunct="1">
                <a:lnSpc>
                  <a:spcPct val="100000"/>
                </a:lnSpc>
                <a:spcBef>
                  <a:spcPts val="0"/>
                </a:spcBef>
                <a:spcAft>
                  <a:spcPts val="0"/>
                </a:spcAft>
                <a:buFontTx/>
                <a:buNone/>
                <a:defRPr/>
              </a:pPr>
              <a:r>
                <a:rPr lang="da-DK" sz="900" kern="1200" noProof="1">
                  <a:solidFill>
                    <a:schemeClr val="bg1">
                      <a:lumMod val="50000"/>
                    </a:schemeClr>
                  </a:solidFill>
                  <a:latin typeface="+mn-lt"/>
                  <a:ea typeface="Calibri" panose="020F0502020204030204" pitchFamily="34" charset="0"/>
                  <a:cs typeface="Arial" panose="020B0604020202020204" pitchFamily="34" charset="0"/>
                </a:rPr>
                <a:t>billedets fokus/størrelse</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4. </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Ønsker du at skalere billedet, så hold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SHIFT-</a:t>
              </a:r>
              <a:r>
                <a:rPr lang="da-DK" altLang="da-DK" sz="900" b="0" kern="1200" noProof="1">
                  <a:solidFill>
                    <a:schemeClr val="bg1">
                      <a:lumMod val="50000"/>
                    </a:schemeClr>
                  </a:solidFill>
                  <a:latin typeface="+mn-lt"/>
                  <a:ea typeface="Calibri" panose="020F0502020204030204" pitchFamily="34" charset="0"/>
                  <a:cs typeface="Arial" panose="020B0604020202020204" pitchFamily="34" charset="0"/>
                </a:rPr>
                <a:t>knappen</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nede, mens der trækkes i billedets hjørner</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a:p>
              <a:pPr marL="0" algn="l" defTabSz="914400" rtl="0" eaLnBrk="1" latinLnBrk="0" hangingPunct="1">
                <a:lnSpc>
                  <a:spcPct val="100000"/>
                </a:lnSpc>
                <a:spcBef>
                  <a:spcPct val="0"/>
                </a:spcBef>
                <a:spcAft>
                  <a:spcPts val="0"/>
                </a:spcAft>
                <a:buFontTx/>
                <a:buNone/>
                <a:defRPr/>
              </a:pP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Tips</a:t>
              </a:r>
              <a:r>
                <a:rPr lang="da-DK" altLang="da-DK" sz="900" kern="1200" noProof="1">
                  <a:solidFill>
                    <a:schemeClr val="bg1">
                      <a:lumMod val="50000"/>
                    </a:schemeClr>
                  </a:solidFill>
                  <a:latin typeface="+mn-lt"/>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kern="1200" noProof="1">
                  <a:solidFill>
                    <a:schemeClr val="bg1">
                      <a:lumMod val="50000"/>
                    </a:schemeClr>
                  </a:solidFill>
                  <a:latin typeface="+mn-lt"/>
                  <a:ea typeface="Calibri" panose="020F0502020204030204" pitchFamily="34" charset="0"/>
                  <a:cs typeface="Arial" panose="020B0604020202020204" pitchFamily="34" charset="0"/>
                </a:rPr>
                <a:t>Placer bagest</a:t>
              </a:r>
            </a:p>
            <a:p>
              <a:pPr marL="0" algn="l" defTabSz="914400" rtl="0" eaLnBrk="1" latinLnBrk="0" hangingPunct="1">
                <a:lnSpc>
                  <a:spcPct val="100000"/>
                </a:lnSpc>
                <a:spcBef>
                  <a:spcPct val="0"/>
                </a:spcBef>
                <a:spcAft>
                  <a:spcPts val="0"/>
                </a:spcAft>
                <a:buFontTx/>
                <a:buNone/>
                <a:defRPr/>
              </a:pPr>
              <a:endParaRPr lang="da-DK" altLang="da-DK" sz="900" kern="1200" noProof="1">
                <a:solidFill>
                  <a:schemeClr val="bg1">
                    <a:lumMod val="50000"/>
                  </a:schemeClr>
                </a:solidFill>
                <a:latin typeface="+mn-lt"/>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1"/>
            <a:ext cx="1840743" cy="1036149"/>
          </a:xfrm>
          <a:prstGeom prst="rect">
            <a:avLst/>
          </a:prstGeom>
        </p:spPr>
      </p:pic>
      <p:sp>
        <p:nvSpPr>
          <p:cNvPr id="21" name="Pladsholder logo"/>
          <p:cNvSpPr>
            <a:spLocks noGrp="1"/>
          </p:cNvSpPr>
          <p:nvPr>
            <p:ph type="body" sz="quarter" idx="22" hasCustomPrompt="1"/>
          </p:nvPr>
        </p:nvSpPr>
        <p:spPr>
          <a:xfrm>
            <a:off x="655670" y="6378872"/>
            <a:ext cx="223200"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994035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651517" y="1196754"/>
            <a:ext cx="10886431"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B6A28185-F4C6-4553-91B8-53AD586E148B}"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2" name="Gruppe 11"/>
          <p:cNvGrpSpPr/>
          <p:nvPr userDrawn="1"/>
        </p:nvGrpSpPr>
        <p:grpSpPr>
          <a:xfrm>
            <a:off x="-2405743" y="1204883"/>
            <a:ext cx="2405743"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3" name="Titel 2"/>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268540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651517" y="1196424"/>
            <a:ext cx="534652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8" y="1196424"/>
            <a:ext cx="534755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1770D22C-8438-4552-8DCD-7B43364AB89E}" type="datetime2">
              <a:rPr lang="da-DK" smtClean="0">
                <a:solidFill>
                  <a:prstClr val="white">
                    <a:lumMod val="75000"/>
                  </a:prstClr>
                </a:solidFill>
              </a:rPr>
              <a:t>28. oktober 2021</a:t>
            </a:fld>
            <a:endParaRPr dirty="0">
              <a:solidFill>
                <a:prstClr val="white">
                  <a:lumMod val="75000"/>
                </a:prstClr>
              </a:solidFill>
            </a:endParaRPr>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p:nvPr userDrawn="1"/>
        </p:nvGrpSpPr>
        <p:grpSpPr>
          <a:xfrm>
            <a:off x="-2405743" y="1204883"/>
            <a:ext cx="2405743"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1396966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2" name="Titel 1"/>
          <p:cNvSpPr>
            <a:spLocks noGrp="1"/>
          </p:cNvSpPr>
          <p:nvPr>
            <p:ph type="title"/>
          </p:nvPr>
        </p:nvSpPr>
        <p:spPr>
          <a:xfrm>
            <a:off x="649288" y="332656"/>
            <a:ext cx="10888662"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649288" y="1628776"/>
            <a:ext cx="10888662"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F58D680E-4279-448D-9B0C-24FE9D21AC58}" type="datetime2">
              <a:rPr lang="da-DK" smtClean="0">
                <a:solidFill>
                  <a:prstClr val="white">
                    <a:lumMod val="75000"/>
                  </a:prstClr>
                </a:solidFill>
              </a:rPr>
              <a:t>28. oktober 2021</a:t>
            </a:fld>
            <a:endParaRPr dirty="0">
              <a:solidFill>
                <a:prstClr val="white">
                  <a:lumMod val="75000"/>
                </a:prstClr>
              </a:solidFill>
            </a:endParaRPr>
          </a:p>
        </p:txBody>
      </p:sp>
      <p:sp>
        <p:nvSpPr>
          <p:cNvPr id="12" name="Pladsholder logo"/>
          <p:cNvSpPr>
            <a:spLocks noGrp="1"/>
          </p:cNvSpPr>
          <p:nvPr>
            <p:ph type="body" sz="quarter" idx="22" hasCustomPrompt="1"/>
          </p:nvPr>
        </p:nvSpPr>
        <p:spPr>
          <a:xfrm>
            <a:off x="655670" y="6378872"/>
            <a:ext cx="223200"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2874213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6981229"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6980895"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023223" y="0"/>
            <a:ext cx="4165601" cy="6858000"/>
          </a:xfrm>
        </p:spPr>
        <p:txBody>
          <a:bodyPr tIns="612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441D16FB-FF42-4D30-AD61-491FA7215F04}" type="datetime2">
              <a:rPr lang="da-DK" smtClean="0">
                <a:solidFill>
                  <a:prstClr val="white">
                    <a:lumMod val="75000"/>
                  </a:prstClr>
                </a:solidFill>
              </a:rPr>
              <a:t>28. oktober 2021</a:t>
            </a:fld>
            <a:endParaRPr dirty="0">
              <a:solidFill>
                <a:prstClr val="white">
                  <a:lumMod val="75000"/>
                </a:prstClr>
              </a:solidFill>
            </a:endParaRPr>
          </a:p>
        </p:txBody>
      </p:sp>
      <p:grpSp>
        <p:nvGrpSpPr>
          <p:cNvPr id="21" name="Gruppe 20"/>
          <p:cNvGrpSpPr/>
          <p:nvPr userDrawn="1"/>
        </p:nvGrpSpPr>
        <p:grpSpPr>
          <a:xfrm>
            <a:off x="12188825" y="1941319"/>
            <a:ext cx="2032000" cy="2054444"/>
            <a:chOff x="9150825" y="2171823"/>
            <a:chExt cx="2032000" cy="2054444"/>
          </a:xfrm>
        </p:grpSpPr>
        <p:sp>
          <p:nvSpPr>
            <p:cNvPr id="22"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7" name="Gruppe 26"/>
          <p:cNvGrpSpPr/>
          <p:nvPr userDrawn="1"/>
        </p:nvGrpSpPr>
        <p:grpSpPr>
          <a:xfrm>
            <a:off x="-2405743" y="1204883"/>
            <a:ext cx="2405743"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226632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5351204"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5350867"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362467" y="0"/>
            <a:ext cx="5826358"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09C5158B-20E8-48F2-89B7-3B0C20F284C5}"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5" name="Gruppe 24"/>
          <p:cNvGrpSpPr/>
          <p:nvPr userDrawn="1"/>
        </p:nvGrpSpPr>
        <p:grpSpPr>
          <a:xfrm>
            <a:off x="-2405743" y="1204883"/>
            <a:ext cx="2405743"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7599591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27888"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27888"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6F288FBF-D4B2-4557-A76A-D227B91E0CBF}" type="datetime2">
              <a:rPr lang="da-DK" smtClean="0">
                <a:solidFill>
                  <a:prstClr val="white">
                    <a:lumMod val="75000"/>
                  </a:prstClr>
                </a:solidFill>
              </a:rPr>
              <a:t>28. oktober 2021</a:t>
            </a:fld>
            <a:endParaRPr dirty="0">
              <a:solidFill>
                <a:prstClr val="white">
                  <a:lumMod val="75000"/>
                </a:prstClr>
              </a:solidFill>
            </a:endParaRPr>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4177378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AC99FBF-3507-48E5-BE5A-59B6E9522598}" type="datetime2">
              <a:rPr lang="da-DK" smtClean="0">
                <a:solidFill>
                  <a:prstClr val="white">
                    <a:lumMod val="75000"/>
                  </a:prstClr>
                </a:solidFill>
              </a:rPr>
              <a:t>28. oktober 2021</a:t>
            </a:fld>
            <a:endParaRPr dirty="0">
              <a:solidFill>
                <a:prstClr val="white">
                  <a:lumMod val="75000"/>
                </a:prstClr>
              </a:solidFill>
            </a:endParaRPr>
          </a:p>
        </p:txBody>
      </p:sp>
      <p:grpSp>
        <p:nvGrpSpPr>
          <p:cNvPr id="20" name="Gruppe 19"/>
          <p:cNvGrpSpPr/>
          <p:nvPr userDrawn="1"/>
        </p:nvGrpSpPr>
        <p:grpSpPr>
          <a:xfrm>
            <a:off x="12188825" y="1941319"/>
            <a:ext cx="2032000" cy="2054444"/>
            <a:chOff x="9150825" y="2171823"/>
            <a:chExt cx="2032000" cy="2054444"/>
          </a:xfrm>
        </p:grpSpPr>
        <p:sp>
          <p:nvSpPr>
            <p:cNvPr id="21"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8383087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5405164F-A2D9-4DC8-8321-7F37CC36D576}"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25" name="Pladsholder logo"/>
          <p:cNvSpPr>
            <a:spLocks noGrp="1"/>
          </p:cNvSpPr>
          <p:nvPr>
            <p:ph type="body" sz="quarter" idx="22" hasCustomPrompt="1"/>
          </p:nvPr>
        </p:nvSpPr>
        <p:spPr>
          <a:xfrm>
            <a:off x="655670" y="6378872"/>
            <a:ext cx="223200"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1164547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41468" cy="5770562"/>
          </a:xfrm>
        </p:spPr>
        <p:txBody>
          <a:bodyPr/>
          <a:lstStyle>
            <a:lvl1pPr>
              <a:lnSpc>
                <a:spcPct val="92000"/>
              </a:lnSpc>
              <a:defRPr sz="1800" baseline="0">
                <a:solidFill>
                  <a:srgbClr val="003127"/>
                </a:solidFill>
              </a:defRPr>
            </a:lvl1pPr>
            <a:lvl2pPr marL="0" indent="0">
              <a:lnSpc>
                <a:spcPct val="92000"/>
              </a:lnSpc>
              <a:buFont typeface="Arial" panose="020B0604020202020204" pitchFamily="34" charset="0"/>
              <a:buChar char="​"/>
              <a:defRPr sz="18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704230" y="1195389"/>
            <a:ext cx="683372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A1A59480-03EE-4366-ABD7-8A1AA4F857BA}" type="datetime2">
              <a:rPr lang="da-DK" smtClean="0">
                <a:solidFill>
                  <a:prstClr val="white">
                    <a:lumMod val="75000"/>
                  </a:prstClr>
                </a:solidFill>
              </a:rPr>
              <a:t>28. oktober 2021</a:t>
            </a:fld>
            <a:endParaRPr dirty="0">
              <a:solidFill>
                <a:prstClr val="white">
                  <a:lumMod val="75000"/>
                </a:prstClr>
              </a:solidFill>
            </a:endParaRPr>
          </a:p>
        </p:txBody>
      </p:sp>
      <p:grpSp>
        <p:nvGrpSpPr>
          <p:cNvPr id="12" name="Gruppe 11"/>
          <p:cNvGrpSpPr/>
          <p:nvPr userDrawn="1"/>
        </p:nvGrpSpPr>
        <p:grpSpPr>
          <a:xfrm>
            <a:off x="-2405743" y="311151"/>
            <a:ext cx="2405743" cy="2052668"/>
            <a:chOff x="-2405743" y="1655465"/>
            <a:chExt cx="2405743" cy="2052668"/>
          </a:xfrm>
        </p:grpSpPr>
        <p:pic>
          <p:nvPicPr>
            <p:cNvPr id="17" name="Billede 16"/>
            <p:cNvPicPr>
              <a:picLocks noChangeAspect="1"/>
            </p:cNvPicPr>
            <p:nvPr userDrawn="1"/>
          </p:nvPicPr>
          <p:blipFill>
            <a:blip r:embed="rId2"/>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5824566"/>
            <a:ext cx="1835919" cy="1033433"/>
          </a:xfrm>
          <a:prstGeom prst="rect">
            <a:avLst/>
          </a:prstGeom>
        </p:spPr>
      </p:pic>
    </p:spTree>
    <p:extLst>
      <p:ext uri="{BB962C8B-B14F-4D97-AF65-F5344CB8AC3E}">
        <p14:creationId xmlns:p14="http://schemas.microsoft.com/office/powerpoint/2010/main" val="12571656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36418" cy="5770562"/>
          </a:xfrm>
        </p:spPr>
        <p:txBody>
          <a:bodyPr/>
          <a:lstStyle>
            <a:lvl1pPr>
              <a:lnSpc>
                <a:spcPct val="92000"/>
              </a:lnSpc>
              <a:defRPr sz="1800">
                <a:solidFill>
                  <a:srgbClr val="003127"/>
                </a:solidFill>
              </a:defRPr>
            </a:lvl1pPr>
            <a:lvl2pPr marL="0" indent="0">
              <a:lnSpc>
                <a:spcPct val="92000"/>
              </a:lnSpc>
              <a:buFont typeface="Arial" panose="020B0604020202020204" pitchFamily="34" charset="0"/>
              <a:buChar char="​"/>
              <a:defRPr sz="18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8238DC92-05AE-44FA-B9D8-7D282B7A5BA8}" type="datetime2">
              <a:rPr lang="da-DK" smtClean="0">
                <a:solidFill>
                  <a:prstClr val="white">
                    <a:lumMod val="75000"/>
                  </a:prstClr>
                </a:solidFill>
              </a:rPr>
              <a:t>28. oktober 2021</a:t>
            </a:fld>
            <a:endParaRPr dirty="0">
              <a:solidFill>
                <a:prstClr val="white">
                  <a:lumMod val="75000"/>
                </a:prstClr>
              </a:solidFill>
            </a:endParaRPr>
          </a:p>
        </p:txBody>
      </p:sp>
      <p:grpSp>
        <p:nvGrpSpPr>
          <p:cNvPr id="14" name="Gruppe 13"/>
          <p:cNvGrpSpPr/>
          <p:nvPr userDrawn="1"/>
        </p:nvGrpSpPr>
        <p:grpSpPr>
          <a:xfrm>
            <a:off x="-2405743" y="311151"/>
            <a:ext cx="2405743"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2950224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6EC48D25-FC9C-47EC-9E85-E42D82CDBDEB}" type="datetime2">
              <a:rPr lang="da-DK" smtClean="0"/>
              <a:t>28. oktober 2021</a:t>
            </a:fld>
            <a:endParaRPr lang="da-DK" dirty="0"/>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2166515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p:nvPr>
        </p:nvSpPr>
        <p:spPr>
          <a:xfrm>
            <a:off x="651600" y="311151"/>
            <a:ext cx="3141468" cy="5770562"/>
          </a:xfrm>
        </p:spPr>
        <p:txBody>
          <a:bodyPr/>
          <a:lstStyle>
            <a:lvl1pPr>
              <a:lnSpc>
                <a:spcPct val="92000"/>
              </a:lnSpc>
              <a:defRPr sz="1800">
                <a:solidFill>
                  <a:schemeClr val="bg1"/>
                </a:solidFill>
              </a:defRPr>
            </a:lvl1pPr>
            <a:lvl2pPr marL="216000" indent="-216000">
              <a:lnSpc>
                <a:spcPct val="92000"/>
              </a:lnSpc>
              <a:buFont typeface="Arial" panose="020B0604020202020204" pitchFamily="34" charset="0"/>
              <a:buChar char="•"/>
              <a:defRPr sz="1800">
                <a:solidFill>
                  <a:schemeClr val="bg1"/>
                </a:solidFill>
              </a:defRPr>
            </a:lvl2pPr>
            <a:lvl3pPr marL="216000" indent="-216000">
              <a:buFont typeface="Arial" panose="020B0604020202020204" pitchFamily="34" charset="0"/>
              <a:buChar char="•"/>
              <a:defRPr>
                <a:solidFill>
                  <a:schemeClr val="bg1"/>
                </a:solidFill>
              </a:defRPr>
            </a:lvl3pPr>
            <a:lvl4pPr marL="432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solidFill>
                  <a:schemeClr val="bg1"/>
                </a:solidFill>
              </a:defRPr>
            </a:lvl1pPr>
            <a:lvl2pPr>
              <a:lnSpc>
                <a:spcPct val="92000"/>
              </a:lnSpc>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387C96A9-0834-4F18-9E1F-3B2979BB2F8C}" type="datetime2">
              <a:rPr lang="da-DK" smtClean="0">
                <a:solidFill>
                  <a:prstClr val="white">
                    <a:lumMod val="75000"/>
                  </a:prstClr>
                </a:solidFill>
              </a:rPr>
              <a:t>28. oktober 2021</a:t>
            </a:fld>
            <a:endParaRPr dirty="0">
              <a:solidFill>
                <a:prstClr val="white">
                  <a:lumMod val="75000"/>
                </a:prstClr>
              </a:solidFill>
            </a:endParaRPr>
          </a:p>
        </p:txBody>
      </p:sp>
      <p:grpSp>
        <p:nvGrpSpPr>
          <p:cNvPr id="13" name="Gruppe 12"/>
          <p:cNvGrpSpPr/>
          <p:nvPr userDrawn="1"/>
        </p:nvGrpSpPr>
        <p:grpSpPr>
          <a:xfrm>
            <a:off x="-2405743" y="311151"/>
            <a:ext cx="2405743"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hvid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indryk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20" name="Pladsholder logo"/>
          <p:cNvSpPr>
            <a:spLocks noGrp="1"/>
          </p:cNvSpPr>
          <p:nvPr>
            <p:ph type="body" sz="quarter" idx="22" hasCustomPrompt="1"/>
          </p:nvPr>
        </p:nvSpPr>
        <p:spPr>
          <a:xfrm>
            <a:off x="655670" y="6378872"/>
            <a:ext cx="223200"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37863926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289" y="311151"/>
            <a:ext cx="4293296"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5806678" y="311151"/>
            <a:ext cx="5731271"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9F6C3988-7037-4887-8540-92206D9ED479}"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639217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F2CF6A15-D5CC-4BFA-ACB3-A0C8423DCCB9}" type="datetime2">
              <a:rPr lang="da-DK" smtClean="0">
                <a:solidFill>
                  <a:prstClr val="white">
                    <a:lumMod val="75000"/>
                  </a:prstClr>
                </a:solidFill>
              </a:rPr>
              <a:t>28. oktober 2021</a:t>
            </a:fld>
            <a:endParaRPr dirty="0">
              <a:solidFill>
                <a:prstClr val="white">
                  <a:lumMod val="75000"/>
                </a:prstClr>
              </a:solidFill>
            </a:endParaRPr>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585113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E5FD3A79-F896-4091-9017-3B88B893CDD7}"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0544781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0C846B6B-3C65-4696-B5C5-48079500EB9C}" type="datetime2">
              <a:rPr lang="da-DK" smtClean="0">
                <a:solidFill>
                  <a:prstClr val="white"/>
                </a:solidFill>
              </a:rPr>
              <a:t>28. oktober 2021</a:t>
            </a:fld>
            <a:endParaRPr dirty="0">
              <a:solidFill>
                <a:prstClr val="white"/>
              </a:solidFill>
            </a:endParaRP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9"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2" name="Tekstfelt 1"/>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4"/>
          </a:xfrm>
          <a:prstGeom prst="rect">
            <a:avLst/>
          </a:prstGeom>
        </p:spPr>
      </p:pic>
      <p:pic>
        <p:nvPicPr>
          <p:cNvPr id="26" name="Billede 25"/>
          <p:cNvPicPr>
            <a:picLocks noChangeAspect="1"/>
          </p:cNvPicPr>
          <p:nvPr userDrawn="1"/>
        </p:nvPicPr>
        <p:blipFill>
          <a:blip r:embed="rId3"/>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20" name="Billede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482191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3DF3ADF4-BE0C-4473-A46F-8A5E1CE345FE}" type="datetime2">
              <a:rPr lang="da-DK" smtClean="0"/>
              <a:t>28. oktober 2021</a:t>
            </a:fld>
            <a:endParaRPr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pic>
        <p:nvPicPr>
          <p:cNvPr id="26" name="Billede 25"/>
          <p:cNvPicPr>
            <a:picLocks noChangeAspect="1"/>
          </p:cNvPicPr>
          <p:nvPr userDrawn="1"/>
        </p:nvPicPr>
        <p:blipFill>
          <a:blip r:embed="rId2"/>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1189179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0"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A0CEDBE3-ABF3-4FB8-936F-83873F0E9446}" type="datetime2">
              <a:rPr lang="da-DK" smtClean="0">
                <a:solidFill>
                  <a:prstClr val="white"/>
                </a:solidFill>
              </a:rPr>
              <a:t>28. oktober 2021</a:t>
            </a:fld>
            <a:endParaRPr dirty="0">
              <a:solidFill>
                <a:prstClr val="white"/>
              </a:solidFill>
            </a:endParaRPr>
          </a:p>
        </p:txBody>
      </p:sp>
      <p:sp>
        <p:nvSpPr>
          <p:cNvPr id="3" name="Pladsholder logo"/>
          <p:cNvSpPr>
            <a:spLocks noGrp="1"/>
          </p:cNvSpPr>
          <p:nvPr>
            <p:ph type="body" sz="quarter" idx="18" hasCustomPrompt="1"/>
          </p:nvPr>
        </p:nvSpPr>
        <p:spPr>
          <a:xfrm>
            <a:off x="8884800" y="327600"/>
            <a:ext cx="2955600" cy="878400"/>
          </a:xfrm>
          <a:blipFill>
            <a:blip r:embed="rId2"/>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9" name="Billed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0"/>
            <a:ext cx="1842994" cy="1037416"/>
          </a:xfrm>
          <a:prstGeom prst="rect">
            <a:avLst/>
          </a:prstGeom>
        </p:spPr>
      </p:pic>
      <p:sp>
        <p:nvSpPr>
          <p:cNvPr id="38"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1" name="Gruppe 40"/>
          <p:cNvGrpSpPr/>
          <p:nvPr userDrawn="1"/>
        </p:nvGrpSpPr>
        <p:grpSpPr>
          <a:xfrm>
            <a:off x="12188825" y="1941319"/>
            <a:ext cx="2032000" cy="3185487"/>
            <a:chOff x="9150825" y="2171823"/>
            <a:chExt cx="2032000" cy="3185487"/>
          </a:xfrm>
        </p:grpSpPr>
        <p:sp>
          <p:nvSpPr>
            <p:cNvPr id="42"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6" name="Tekstfelt 25"/>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1715406" y="5778964"/>
            <a:ext cx="1567602" cy="1073383"/>
          </a:xfrm>
          <a:prstGeom prst="rect">
            <a:avLst/>
          </a:prstGeom>
        </p:spPr>
      </p:pic>
      <p:sp>
        <p:nvSpPr>
          <p:cNvPr id="28"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108732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651600" y="2348880"/>
            <a:ext cx="87120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9999" y="1475"/>
            <a:ext cx="1849343" cy="1040990"/>
          </a:xfrm>
          <a:prstGeom prst="rect">
            <a:avLst/>
          </a:prstGeom>
        </p:spPr>
      </p:pic>
      <p:sp>
        <p:nvSpPr>
          <p:cNvPr id="22" name="Pladsholder logo"/>
          <p:cNvSpPr>
            <a:spLocks noGrp="1"/>
          </p:cNvSpPr>
          <p:nvPr>
            <p:ph type="body" sz="quarter" idx="18" hasCustomPrompt="1"/>
          </p:nvPr>
        </p:nvSpPr>
        <p:spPr>
          <a:xfrm>
            <a:off x="8884800" y="327600"/>
            <a:ext cx="2955600" cy="8784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77B0863D-BDF6-4279-A664-831E5492BF75}" type="datetime2">
              <a:rPr lang="da-DK" smtClean="0"/>
              <a:t>28. oktober 2021</a:t>
            </a:fld>
            <a:endParaRPr dirty="0"/>
          </a:p>
        </p:txBody>
      </p:sp>
      <p:sp>
        <p:nvSpPr>
          <p:cNvPr id="43"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6" name="Gruppe 45"/>
          <p:cNvGrpSpPr/>
          <p:nvPr userDrawn="1"/>
        </p:nvGrpSpPr>
        <p:grpSpPr>
          <a:xfrm>
            <a:off x="12188825" y="1941319"/>
            <a:ext cx="2032000" cy="3185487"/>
            <a:chOff x="9150825" y="2171823"/>
            <a:chExt cx="2032000" cy="3185487"/>
          </a:xfrm>
        </p:grpSpPr>
        <p:sp>
          <p:nvSpPr>
            <p:cNvPr id="47"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8" name="Tekstfelt 27"/>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30" name="Billede 29"/>
          <p:cNvPicPr>
            <a:picLocks noChangeAspect="1"/>
          </p:cNvPicPr>
          <p:nvPr userDrawn="1"/>
        </p:nvPicPr>
        <p:blipFill>
          <a:blip r:embed="rId6"/>
          <a:stretch>
            <a:fillRect/>
          </a:stretch>
        </p:blipFill>
        <p:spPr>
          <a:xfrm>
            <a:off x="-1715406" y="5778964"/>
            <a:ext cx="1567602" cy="1073383"/>
          </a:xfrm>
          <a:prstGeom prst="rect">
            <a:avLst/>
          </a:prstGeom>
        </p:spPr>
      </p:pic>
      <p:sp>
        <p:nvSpPr>
          <p:cNvPr id="31"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2021147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DD7E0DA6-59D7-4D67-94DB-86862E41C850}"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1"/>
            <a:ext cx="1840743" cy="1036149"/>
          </a:xfrm>
          <a:prstGeom prst="rect">
            <a:avLst/>
          </a:prstGeom>
        </p:spPr>
      </p:pic>
      <p:sp>
        <p:nvSpPr>
          <p:cNvPr id="21" name="Pladsholder logo"/>
          <p:cNvSpPr>
            <a:spLocks noGrp="1"/>
          </p:cNvSpPr>
          <p:nvPr>
            <p:ph type="body" sz="quarter" idx="22" hasCustomPrompt="1"/>
          </p:nvPr>
        </p:nvSpPr>
        <p:spPr>
          <a:xfrm>
            <a:off x="655670" y="6378872"/>
            <a:ext cx="223200"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2651443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C5A12088-7197-4D10-B33A-BBB7851740BF}"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59488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4C898B2B-D171-4450-9B28-3D7E824B4764}" type="datetime2">
              <a:rPr lang="da-DK" smtClean="0"/>
              <a:t>28. oktober 2021</a:t>
            </a:fld>
            <a:endParaRPr lang="da-DK" dirty="0"/>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5" name="Gruppe 14"/>
          <p:cNvGrpSpPr/>
          <p:nvPr userDrawn="1"/>
        </p:nvGrpSpPr>
        <p:grpSpPr>
          <a:xfrm>
            <a:off x="-2405743" y="1204883"/>
            <a:ext cx="2405743"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grpSp>
        <p:nvGrpSpPr>
          <p:cNvPr id="18" name="Gruppe 17"/>
          <p:cNvGrpSpPr/>
          <p:nvPr userDrawn="1"/>
        </p:nvGrpSpPr>
        <p:grpSpPr>
          <a:xfrm>
            <a:off x="-2476901" y="3682285"/>
            <a:ext cx="2476901"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schemeClr val="bg1">
                      <a:lumMod val="50000"/>
                    </a:scheme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schemeClr val="bg1">
                      <a:lumMod val="50000"/>
                    </a:schemeClr>
                  </a:solidFill>
                  <a:latin typeface="Arial" panose="020B0604020202020204" pitchFamily="34" charset="0"/>
                  <a:cs typeface="Arial" panose="020B0604020202020204" pitchFamily="34" charset="0"/>
                </a:rPr>
                <a:t>1. </a:t>
              </a:r>
              <a:r>
                <a:rPr lang="da-DK" altLang="da-DK" sz="900" noProof="1">
                  <a:solidFill>
                    <a:schemeClr val="bg1">
                      <a:lumMod val="50000"/>
                    </a:schemeClr>
                  </a:solidFill>
                  <a:latin typeface="Arial" panose="020B0604020202020204" pitchFamily="34" charset="0"/>
                  <a:cs typeface="Arial" panose="020B0604020202020204" pitchFamily="34" charset="0"/>
                </a:rPr>
                <a:t>Vælg </a:t>
              </a:r>
              <a:r>
                <a:rPr lang="da-DK" altLang="da-DK" sz="900" b="1" noProof="1">
                  <a:solidFill>
                    <a:schemeClr val="bg1">
                      <a:lumMod val="50000"/>
                    </a:schemeClr>
                  </a:solidFill>
                  <a:latin typeface="Arial" panose="020B0604020202020204" pitchFamily="34" charset="0"/>
                  <a:cs typeface="Arial" panose="020B0604020202020204" pitchFamily="34" charset="0"/>
                </a:rPr>
                <a:t>Indsæt</a:t>
              </a:r>
              <a:r>
                <a:rPr lang="da-DK" altLang="da-DK" sz="900" noProof="1">
                  <a:solidFill>
                    <a:schemeClr val="bg1">
                      <a:lumMod val="50000"/>
                    </a:scheme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schemeClr val="bg1">
                      <a:lumMod val="50000"/>
                    </a:schemeClr>
                  </a:solidFill>
                  <a:latin typeface="Arial" panose="020B0604020202020204" pitchFamily="34" charset="0"/>
                  <a:cs typeface="Arial" panose="020B0604020202020204" pitchFamily="34" charset="0"/>
                </a:rPr>
                <a:t>2. </a:t>
              </a:r>
              <a:r>
                <a:rPr lang="da-DK" altLang="da-DK" sz="900" noProof="1">
                  <a:solidFill>
                    <a:schemeClr val="bg1">
                      <a:lumMod val="50000"/>
                    </a:schemeClr>
                  </a:solidFill>
                  <a:latin typeface="Arial" panose="020B0604020202020204" pitchFamily="34" charset="0"/>
                  <a:cs typeface="Arial" panose="020B0604020202020204" pitchFamily="34" charset="0"/>
                </a:rPr>
                <a:t>Vælg </a:t>
              </a:r>
              <a:r>
                <a:rPr lang="da-DK" altLang="da-DK" sz="900" b="1" noProof="1">
                  <a:solidFill>
                    <a:schemeClr val="bg1">
                      <a:lumMod val="50000"/>
                    </a:scheme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3. </a:t>
              </a:r>
              <a:r>
                <a:rPr lang="da-DK" sz="900" noProof="1">
                  <a:solidFill>
                    <a:schemeClr val="bg1">
                      <a:lumMod val="50000"/>
                    </a:schemeClr>
                  </a:solidFill>
                  <a:latin typeface="Arial" panose="020B0604020202020204" pitchFamily="34" charset="0"/>
                  <a:cs typeface="Arial" panose="020B0604020202020204" pitchFamily="34" charset="0"/>
                </a:rPr>
                <a:t>Sæt hak i </a:t>
              </a:r>
              <a:r>
                <a:rPr lang="da-DK" sz="900" b="1" noProof="1">
                  <a:solidFill>
                    <a:schemeClr val="bg1">
                      <a:lumMod val="50000"/>
                    </a:scheme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4. </a:t>
              </a:r>
              <a:r>
                <a:rPr lang="da-DK" sz="900" noProof="1">
                  <a:solidFill>
                    <a:schemeClr val="bg1">
                      <a:lumMod val="50000"/>
                    </a:schemeClr>
                  </a:solidFill>
                  <a:latin typeface="Arial" panose="020B0604020202020204" pitchFamily="34" charset="0"/>
                  <a:cs typeface="Arial" panose="020B0604020202020204" pitchFamily="34" charset="0"/>
                </a:rPr>
                <a:t>Indsæt ønsket indhold i </a:t>
              </a:r>
              <a:r>
                <a:rPr lang="da-DK" sz="900" b="1" noProof="1">
                  <a:solidFill>
                    <a:schemeClr val="bg1">
                      <a:lumMod val="50000"/>
                    </a:scheme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5. </a:t>
              </a:r>
              <a:r>
                <a:rPr lang="da-DK" sz="900" noProof="1">
                  <a:solidFill>
                    <a:schemeClr val="bg1">
                      <a:lumMod val="50000"/>
                    </a:schemeClr>
                  </a:solidFill>
                  <a:latin typeface="Arial" panose="020B0604020202020204" pitchFamily="34" charset="0"/>
                  <a:cs typeface="Arial" panose="020B0604020202020204" pitchFamily="34" charset="0"/>
                </a:rPr>
                <a:t>Vælg </a:t>
              </a:r>
              <a:r>
                <a:rPr lang="da-DK" sz="900" b="1" noProof="1">
                  <a:solidFill>
                    <a:schemeClr val="bg1">
                      <a:lumMod val="50000"/>
                    </a:scheme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schemeClr val="bg1">
                    <a:lumMod val="50000"/>
                  </a:scheme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schemeClr val="bg1">
                      <a:lumMod val="50000"/>
                    </a:schemeClr>
                  </a:solidFill>
                  <a:latin typeface="Arial" panose="020B0604020202020204" pitchFamily="34" charset="0"/>
                  <a:cs typeface="Arial" panose="020B0604020202020204" pitchFamily="34" charset="0"/>
                </a:rPr>
                <a:t>Tips: </a:t>
              </a:r>
              <a:r>
                <a:rPr lang="da-DK" sz="900" b="0" noProof="1">
                  <a:solidFill>
                    <a:schemeClr val="bg1">
                      <a:lumMod val="50000"/>
                    </a:scheme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p>
            </p:txBody>
          </p:sp>
        </p:grpSp>
      </p:grpSp>
    </p:spTree>
    <p:extLst>
      <p:ext uri="{BB962C8B-B14F-4D97-AF65-F5344CB8AC3E}">
        <p14:creationId xmlns:p14="http://schemas.microsoft.com/office/powerpoint/2010/main" val="32232993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5FDC3DB7-7FD9-42F2-832A-80AE230069E7}"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5" name="Gruppe 14"/>
          <p:cNvGrpSpPr/>
          <p:nvPr userDrawn="1"/>
        </p:nvGrpSpPr>
        <p:grpSpPr>
          <a:xfrm>
            <a:off x="-2405743" y="1204883"/>
            <a:ext cx="2405743"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8" name="Gruppe 17"/>
          <p:cNvGrpSpPr/>
          <p:nvPr userDrawn="1"/>
        </p:nvGrpSpPr>
        <p:grpSpPr>
          <a:xfrm>
            <a:off x="-2476901" y="3682285"/>
            <a:ext cx="2476901"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prstClr val="white">
                      <a:lumMod val="50000"/>
                    </a:prst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1.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Indsæt</a:t>
              </a:r>
              <a:r>
                <a:rPr lang="da-DK" altLang="da-DK" sz="900" noProof="1">
                  <a:solidFill>
                    <a:prstClr val="white">
                      <a:lumMod val="50000"/>
                    </a:prst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2.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3. </a:t>
              </a:r>
              <a:r>
                <a:rPr lang="da-DK" sz="900" noProof="1">
                  <a:solidFill>
                    <a:prstClr val="white">
                      <a:lumMod val="50000"/>
                    </a:prstClr>
                  </a:solidFill>
                  <a:latin typeface="Arial" panose="020B0604020202020204" pitchFamily="34" charset="0"/>
                  <a:cs typeface="Arial" panose="020B0604020202020204" pitchFamily="34" charset="0"/>
                </a:rPr>
                <a:t>Sæt hak i </a:t>
              </a:r>
              <a:r>
                <a:rPr lang="da-DK" sz="900" b="1" noProof="1">
                  <a:solidFill>
                    <a:prstClr val="white">
                      <a:lumMod val="50000"/>
                    </a:prst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4. </a:t>
              </a:r>
              <a:r>
                <a:rPr lang="da-DK" sz="900" noProof="1">
                  <a:solidFill>
                    <a:prstClr val="white">
                      <a:lumMod val="50000"/>
                    </a:prstClr>
                  </a:solidFill>
                  <a:latin typeface="Arial" panose="020B0604020202020204" pitchFamily="34" charset="0"/>
                  <a:cs typeface="Arial" panose="020B0604020202020204" pitchFamily="34" charset="0"/>
                </a:rPr>
                <a:t>Indsæt ønsket indhold i </a:t>
              </a:r>
              <a:r>
                <a:rPr lang="da-DK" sz="900" b="1" noProof="1">
                  <a:solidFill>
                    <a:prstClr val="white">
                      <a:lumMod val="50000"/>
                    </a:prst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5. </a:t>
              </a:r>
              <a:r>
                <a:rPr lang="da-DK" sz="900" noProof="1">
                  <a:solidFill>
                    <a:prstClr val="white">
                      <a:lumMod val="50000"/>
                    </a:prstClr>
                  </a:solidFill>
                  <a:latin typeface="Arial" panose="020B0604020202020204" pitchFamily="34" charset="0"/>
                  <a:cs typeface="Arial" panose="020B0604020202020204" pitchFamily="34" charset="0"/>
                </a:rPr>
                <a:t>Vælg </a:t>
              </a:r>
              <a:r>
                <a:rPr lang="da-DK" sz="900" b="1" noProof="1">
                  <a:solidFill>
                    <a:prstClr val="white">
                      <a:lumMod val="50000"/>
                    </a:prst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prstClr val="white">
                    <a:lumMod val="50000"/>
                  </a:prst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Tips: </a:t>
              </a:r>
              <a:r>
                <a:rPr lang="da-DK" sz="900" noProof="1">
                  <a:solidFill>
                    <a:prstClr val="white">
                      <a:lumMod val="50000"/>
                    </a:prst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grpSp>
      </p:grpSp>
    </p:spTree>
    <p:extLst>
      <p:ext uri="{BB962C8B-B14F-4D97-AF65-F5344CB8AC3E}">
        <p14:creationId xmlns:p14="http://schemas.microsoft.com/office/powerpoint/2010/main" val="2712195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651517" y="1196754"/>
            <a:ext cx="10886431"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4ADFA27C-5E6D-46F1-A44B-AF1B0E5E314E}"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2" name="Gruppe 11"/>
          <p:cNvGrpSpPr/>
          <p:nvPr userDrawn="1"/>
        </p:nvGrpSpPr>
        <p:grpSpPr>
          <a:xfrm>
            <a:off x="-2405743" y="1204883"/>
            <a:ext cx="2405743"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3" name="Titel 2"/>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2296446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651517" y="1196424"/>
            <a:ext cx="534652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8" y="1196424"/>
            <a:ext cx="534755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3328A7A6-8C13-45E4-9FA4-3AB2E75943C1}" type="datetime2">
              <a:rPr lang="da-DK" smtClean="0">
                <a:solidFill>
                  <a:prstClr val="white">
                    <a:lumMod val="75000"/>
                  </a:prstClr>
                </a:solidFill>
              </a:rPr>
              <a:t>28. oktober 2021</a:t>
            </a:fld>
            <a:endParaRPr dirty="0">
              <a:solidFill>
                <a:prstClr val="white">
                  <a:lumMod val="75000"/>
                </a:prstClr>
              </a:solidFill>
            </a:endParaRPr>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p:nvPr userDrawn="1"/>
        </p:nvGrpSpPr>
        <p:grpSpPr>
          <a:xfrm>
            <a:off x="-2405743" y="1204883"/>
            <a:ext cx="2405743"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3604503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2" name="Titel 1"/>
          <p:cNvSpPr>
            <a:spLocks noGrp="1"/>
          </p:cNvSpPr>
          <p:nvPr>
            <p:ph type="title"/>
          </p:nvPr>
        </p:nvSpPr>
        <p:spPr>
          <a:xfrm>
            <a:off x="649288" y="332656"/>
            <a:ext cx="10888662"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649288" y="1628776"/>
            <a:ext cx="10888662"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584ECD72-DF89-403C-A0F0-07B434ABD841}" type="datetime2">
              <a:rPr lang="da-DK" smtClean="0">
                <a:solidFill>
                  <a:prstClr val="white">
                    <a:lumMod val="75000"/>
                  </a:prstClr>
                </a:solidFill>
              </a:rPr>
              <a:t>28. oktober 2021</a:t>
            </a:fld>
            <a:endParaRPr dirty="0">
              <a:solidFill>
                <a:prstClr val="white">
                  <a:lumMod val="75000"/>
                </a:prstClr>
              </a:solidFill>
            </a:endParaRPr>
          </a:p>
        </p:txBody>
      </p:sp>
      <p:sp>
        <p:nvSpPr>
          <p:cNvPr id="12" name="Pladsholder logo"/>
          <p:cNvSpPr>
            <a:spLocks noGrp="1"/>
          </p:cNvSpPr>
          <p:nvPr>
            <p:ph type="body" sz="quarter" idx="22" hasCustomPrompt="1"/>
          </p:nvPr>
        </p:nvSpPr>
        <p:spPr>
          <a:xfrm>
            <a:off x="655670" y="6378872"/>
            <a:ext cx="223200"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34618409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6981229"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6980895"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023223" y="0"/>
            <a:ext cx="4165601" cy="6858000"/>
          </a:xfrm>
        </p:spPr>
        <p:txBody>
          <a:bodyPr tIns="612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3D1F6264-0C39-44AE-8A13-D57602259582}" type="datetime2">
              <a:rPr lang="da-DK" smtClean="0">
                <a:solidFill>
                  <a:prstClr val="white">
                    <a:lumMod val="75000"/>
                  </a:prstClr>
                </a:solidFill>
              </a:rPr>
              <a:t>28. oktober 2021</a:t>
            </a:fld>
            <a:endParaRPr dirty="0">
              <a:solidFill>
                <a:prstClr val="white">
                  <a:lumMod val="75000"/>
                </a:prstClr>
              </a:solidFill>
            </a:endParaRPr>
          </a:p>
        </p:txBody>
      </p:sp>
      <p:grpSp>
        <p:nvGrpSpPr>
          <p:cNvPr id="21" name="Gruppe 20"/>
          <p:cNvGrpSpPr/>
          <p:nvPr userDrawn="1"/>
        </p:nvGrpSpPr>
        <p:grpSpPr>
          <a:xfrm>
            <a:off x="12188825" y="1941319"/>
            <a:ext cx="2032000" cy="2054444"/>
            <a:chOff x="9150825" y="2171823"/>
            <a:chExt cx="2032000" cy="2054444"/>
          </a:xfrm>
        </p:grpSpPr>
        <p:sp>
          <p:nvSpPr>
            <p:cNvPr id="22"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7" name="Gruppe 26"/>
          <p:cNvGrpSpPr/>
          <p:nvPr userDrawn="1"/>
        </p:nvGrpSpPr>
        <p:grpSpPr>
          <a:xfrm>
            <a:off x="-2405743" y="1204883"/>
            <a:ext cx="2405743"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41494023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5351204"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5350867"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362467" y="0"/>
            <a:ext cx="5826358"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DD0B60F6-D85A-416D-896F-7EC073DAF8EC}"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5" name="Gruppe 24"/>
          <p:cNvGrpSpPr/>
          <p:nvPr userDrawn="1"/>
        </p:nvGrpSpPr>
        <p:grpSpPr>
          <a:xfrm>
            <a:off x="-2405743" y="1204883"/>
            <a:ext cx="2405743"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229571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27888"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27888"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EE751FAD-4EB6-4BFD-8B96-1080B03D24D0}" type="datetime2">
              <a:rPr lang="da-DK" smtClean="0">
                <a:solidFill>
                  <a:prstClr val="white">
                    <a:lumMod val="75000"/>
                  </a:prstClr>
                </a:solidFill>
              </a:rPr>
              <a:t>28. oktober 2021</a:t>
            </a:fld>
            <a:endParaRPr dirty="0">
              <a:solidFill>
                <a:prstClr val="white">
                  <a:lumMod val="75000"/>
                </a:prstClr>
              </a:solidFill>
            </a:endParaRPr>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195077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2BD01D0-7E0A-428B-81B5-2947174655A0}" type="datetime2">
              <a:rPr lang="da-DK" smtClean="0">
                <a:solidFill>
                  <a:prstClr val="white">
                    <a:lumMod val="75000"/>
                  </a:prstClr>
                </a:solidFill>
              </a:rPr>
              <a:t>28. oktober 2021</a:t>
            </a:fld>
            <a:endParaRPr dirty="0">
              <a:solidFill>
                <a:prstClr val="white">
                  <a:lumMod val="75000"/>
                </a:prstClr>
              </a:solidFill>
            </a:endParaRPr>
          </a:p>
        </p:txBody>
      </p:sp>
      <p:grpSp>
        <p:nvGrpSpPr>
          <p:cNvPr id="20" name="Gruppe 19"/>
          <p:cNvGrpSpPr/>
          <p:nvPr userDrawn="1"/>
        </p:nvGrpSpPr>
        <p:grpSpPr>
          <a:xfrm>
            <a:off x="12188825" y="1941319"/>
            <a:ext cx="2032000" cy="2054444"/>
            <a:chOff x="9150825" y="2171823"/>
            <a:chExt cx="2032000" cy="2054444"/>
          </a:xfrm>
        </p:grpSpPr>
        <p:sp>
          <p:nvSpPr>
            <p:cNvPr id="21"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9075374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CE69FDFF-9BBA-4BA7-922E-88ED1BF3FD9F}"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25" name="Pladsholder logo"/>
          <p:cNvSpPr>
            <a:spLocks noGrp="1"/>
          </p:cNvSpPr>
          <p:nvPr>
            <p:ph type="body" sz="quarter" idx="22" hasCustomPrompt="1"/>
          </p:nvPr>
        </p:nvSpPr>
        <p:spPr>
          <a:xfrm>
            <a:off x="655670" y="6378872"/>
            <a:ext cx="223200"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9538312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og indhold I">
    <p:spTree>
      <p:nvGrpSpPr>
        <p:cNvPr id="1" name=""/>
        <p:cNvGrpSpPr/>
        <p:nvPr/>
      </p:nvGrpSpPr>
      <p:grpSpPr>
        <a:xfrm>
          <a:off x="0" y="0"/>
          <a:ext cx="0" cy="0"/>
          <a:chOff x="0" y="0"/>
          <a:chExt cx="0" cy="0"/>
        </a:xfrm>
      </p:grpSpPr>
      <p:sp>
        <p:nvSpPr>
          <p:cNvPr id="11" name="Rektangel baggrund"/>
          <p:cNvSpPr/>
          <p:nvPr userDrawn="1"/>
        </p:nvSpPr>
        <p:spPr>
          <a:xfrm>
            <a:off x="4054944" y="0"/>
            <a:ext cx="813388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41468" cy="5770562"/>
          </a:xfrm>
        </p:spPr>
        <p:txBody>
          <a:bodyPr/>
          <a:lstStyle>
            <a:lvl1pPr>
              <a:lnSpc>
                <a:spcPct val="92000"/>
              </a:lnSpc>
              <a:defRPr sz="1800" baseline="0">
                <a:solidFill>
                  <a:srgbClr val="003127"/>
                </a:solidFill>
              </a:defRPr>
            </a:lvl1pPr>
            <a:lvl2pPr marL="0" indent="0">
              <a:lnSpc>
                <a:spcPct val="92000"/>
              </a:lnSpc>
              <a:buFont typeface="Arial" panose="020B0604020202020204" pitchFamily="34" charset="0"/>
              <a:buChar char="​"/>
              <a:defRPr sz="1800"/>
            </a:lvl2pPr>
            <a:lvl3pPr marL="216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9" name="Pladsholder til indhold 2"/>
          <p:cNvSpPr>
            <a:spLocks noGrp="1"/>
          </p:cNvSpPr>
          <p:nvPr>
            <p:ph sz="quarter" idx="14" hasCustomPrompt="1"/>
          </p:nvPr>
        </p:nvSpPr>
        <p:spPr>
          <a:xfrm>
            <a:off x="4704230" y="1195389"/>
            <a:ext cx="683372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8C5DD0C-A2D8-4F85-8D62-60E6E2A4807F}" type="datetime2">
              <a:rPr lang="da-DK" smtClean="0">
                <a:solidFill>
                  <a:prstClr val="white">
                    <a:lumMod val="75000"/>
                  </a:prstClr>
                </a:solidFill>
              </a:rPr>
              <a:t>28. oktober 2021</a:t>
            </a:fld>
            <a:endParaRPr dirty="0">
              <a:solidFill>
                <a:prstClr val="white">
                  <a:lumMod val="75000"/>
                </a:prstClr>
              </a:solidFill>
            </a:endParaRPr>
          </a:p>
        </p:txBody>
      </p:sp>
      <p:grpSp>
        <p:nvGrpSpPr>
          <p:cNvPr id="12" name="Gruppe 11"/>
          <p:cNvGrpSpPr/>
          <p:nvPr userDrawn="1"/>
        </p:nvGrpSpPr>
        <p:grpSpPr>
          <a:xfrm>
            <a:off x="-2405743" y="311151"/>
            <a:ext cx="2405743" cy="2052668"/>
            <a:chOff x="-2405743" y="1655465"/>
            <a:chExt cx="2405743" cy="2052668"/>
          </a:xfrm>
        </p:grpSpPr>
        <p:pic>
          <p:nvPicPr>
            <p:cNvPr id="17" name="Billede 16"/>
            <p:cNvPicPr>
              <a:picLocks noChangeAspect="1"/>
            </p:cNvPicPr>
            <p:nvPr userDrawn="1"/>
          </p:nvPicPr>
          <p:blipFill>
            <a:blip r:embed="rId2"/>
            <a:stretch>
              <a:fillRect/>
            </a:stretch>
          </p:blipFill>
          <p:spPr>
            <a:xfrm>
              <a:off x="-1060701" y="3506948"/>
              <a:ext cx="920576" cy="201185"/>
            </a:xfrm>
            <a:prstGeom prst="rect">
              <a:avLst/>
            </a:prstGeom>
          </p:spPr>
        </p:pic>
        <p:sp>
          <p:nvSpPr>
            <p:cNvPr id="18"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5824566"/>
            <a:ext cx="1835919" cy="1033433"/>
          </a:xfrm>
          <a:prstGeom prst="rect">
            <a:avLst/>
          </a:prstGeom>
        </p:spPr>
      </p:pic>
    </p:spTree>
    <p:extLst>
      <p:ext uri="{BB962C8B-B14F-4D97-AF65-F5344CB8AC3E}">
        <p14:creationId xmlns:p14="http://schemas.microsoft.com/office/powerpoint/2010/main" val="101628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651517" y="1196754"/>
            <a:ext cx="10886431"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15A7596D-481C-4B90-8970-2228D1B6640C}" type="datetime2">
              <a:rPr lang="da-DK" smtClean="0"/>
              <a:t>28. oktober 2021</a:t>
            </a:fld>
            <a:endParaRPr lang="da-DK" dirty="0"/>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2" name="Gruppe 11"/>
          <p:cNvGrpSpPr/>
          <p:nvPr userDrawn="1"/>
        </p:nvGrpSpPr>
        <p:grpSpPr>
          <a:xfrm>
            <a:off x="-2405743" y="1204883"/>
            <a:ext cx="2405743"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sp>
        <p:nvSpPr>
          <p:cNvPr id="3" name="Titel 2"/>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2654603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og indhold 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hasCustomPrompt="1"/>
          </p:nvPr>
        </p:nvSpPr>
        <p:spPr>
          <a:xfrm>
            <a:off x="651600" y="311151"/>
            <a:ext cx="3136418" cy="5770562"/>
          </a:xfrm>
        </p:spPr>
        <p:txBody>
          <a:bodyPr/>
          <a:lstStyle>
            <a:lvl1pPr>
              <a:lnSpc>
                <a:spcPct val="92000"/>
              </a:lnSpc>
              <a:defRPr sz="1800">
                <a:solidFill>
                  <a:srgbClr val="003127"/>
                </a:solidFill>
              </a:defRPr>
            </a:lvl1pPr>
            <a:lvl2pPr marL="0" indent="0">
              <a:lnSpc>
                <a:spcPct val="92000"/>
              </a:lnSpc>
              <a:buFont typeface="Arial" panose="020B0604020202020204" pitchFamily="34" charset="0"/>
              <a:buChar char="​"/>
              <a:defRPr sz="1800"/>
            </a:lvl2pPr>
            <a:lvl3pPr marL="288000" indent="-216000">
              <a:buFont typeface="Arial" panose="020B0604020202020204" pitchFamily="34" charset="0"/>
              <a:buChar char="•"/>
              <a:defRPr/>
            </a:lvl3pPr>
            <a:lvl4pPr marL="432000">
              <a:defRPr/>
            </a:lvl4pPr>
            <a:lvl5pPr marL="648000">
              <a:defRPr/>
            </a:lvl5pPr>
            <a:lvl6pPr marL="648000">
              <a:defRPr/>
            </a:lvl6pPr>
            <a:lvl7pPr marL="648000">
              <a:defRPr/>
            </a:lvl7pPr>
            <a:lvl8pPr marL="648000">
              <a:defRPr/>
            </a:lvl8pPr>
            <a:lvl9pPr marL="648000">
              <a:defRPr/>
            </a:lvl9pPr>
          </a:lstStyle>
          <a:p>
            <a:pPr lvl="0"/>
            <a:r>
              <a:rPr lang="da-DK" dirty="0"/>
              <a:t>Klik for at tilføje tekst - Grøn tekst får du ved at bruge TAB-knappen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a:p>
            <a:pPr lvl="4"/>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lvl1pPr>
            <a:lvl2pPr>
              <a:lnSpc>
                <a:spcPct val="92000"/>
              </a:lnSpc>
              <a:defRPr sz="1800"/>
            </a:lvl2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8DBAA4C-CD4D-4479-96C5-D321DB7474FC}" type="datetime2">
              <a:rPr lang="da-DK" smtClean="0">
                <a:solidFill>
                  <a:prstClr val="white">
                    <a:lumMod val="75000"/>
                  </a:prstClr>
                </a:solidFill>
              </a:rPr>
              <a:t>28. oktober 2021</a:t>
            </a:fld>
            <a:endParaRPr dirty="0">
              <a:solidFill>
                <a:prstClr val="white">
                  <a:lumMod val="75000"/>
                </a:prstClr>
              </a:solidFill>
            </a:endParaRPr>
          </a:p>
        </p:txBody>
      </p:sp>
      <p:grpSp>
        <p:nvGrpSpPr>
          <p:cNvPr id="14" name="Gruppe 13"/>
          <p:cNvGrpSpPr/>
          <p:nvPr userDrawn="1"/>
        </p:nvGrpSpPr>
        <p:grpSpPr>
          <a:xfrm>
            <a:off x="-2405743" y="311151"/>
            <a:ext cx="2405743" cy="2052668"/>
            <a:chOff x="-2405743" y="1655465"/>
            <a:chExt cx="2405743" cy="2052668"/>
          </a:xfrm>
        </p:grpSpPr>
        <p:pic>
          <p:nvPicPr>
            <p:cNvPr id="15" name="Billede 14"/>
            <p:cNvPicPr>
              <a:picLocks noChangeAspect="1"/>
            </p:cNvPicPr>
            <p:nvPr userDrawn="1"/>
          </p:nvPicPr>
          <p:blipFill>
            <a:blip r:embed="rId2"/>
            <a:stretch>
              <a:fillRect/>
            </a:stretch>
          </p:blipFill>
          <p:spPr>
            <a:xfrm>
              <a:off x="-1060701" y="3506948"/>
              <a:ext cx="920576" cy="201185"/>
            </a:xfrm>
            <a:prstGeom prst="rect">
              <a:avLst/>
            </a:prstGeom>
          </p:spPr>
        </p:pic>
        <p:sp>
          <p:nvSpPr>
            <p:cNvPr id="16"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sort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Tekst grøn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0"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pic>
        <p:nvPicPr>
          <p:cNvPr id="17" name="Billed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2171993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og indhold III">
    <p:spTree>
      <p:nvGrpSpPr>
        <p:cNvPr id="1" name=""/>
        <p:cNvGrpSpPr/>
        <p:nvPr/>
      </p:nvGrpSpPr>
      <p:grpSpPr>
        <a:xfrm>
          <a:off x="0" y="0"/>
          <a:ext cx="0" cy="0"/>
          <a:chOff x="0" y="0"/>
          <a:chExt cx="0" cy="0"/>
        </a:xfrm>
      </p:grpSpPr>
      <p:sp>
        <p:nvSpPr>
          <p:cNvPr id="11"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7" name="Pladsholder til tekst 1"/>
          <p:cNvSpPr>
            <a:spLocks noGrp="1"/>
          </p:cNvSpPr>
          <p:nvPr>
            <p:ph type="body" sz="quarter" idx="13"/>
          </p:nvPr>
        </p:nvSpPr>
        <p:spPr>
          <a:xfrm>
            <a:off x="651600" y="311151"/>
            <a:ext cx="3141468" cy="5770562"/>
          </a:xfrm>
        </p:spPr>
        <p:txBody>
          <a:bodyPr/>
          <a:lstStyle>
            <a:lvl1pPr>
              <a:lnSpc>
                <a:spcPct val="92000"/>
              </a:lnSpc>
              <a:defRPr sz="1800">
                <a:solidFill>
                  <a:schemeClr val="bg1"/>
                </a:solidFill>
              </a:defRPr>
            </a:lvl1pPr>
            <a:lvl2pPr marL="216000" indent="-216000">
              <a:lnSpc>
                <a:spcPct val="92000"/>
              </a:lnSpc>
              <a:buFont typeface="Arial" panose="020B0604020202020204" pitchFamily="34" charset="0"/>
              <a:buChar char="•"/>
              <a:defRPr sz="1800">
                <a:solidFill>
                  <a:schemeClr val="bg1"/>
                </a:solidFill>
              </a:defRPr>
            </a:lvl2pPr>
            <a:lvl3pPr marL="216000" indent="-216000">
              <a:buFont typeface="Arial" panose="020B0604020202020204" pitchFamily="34" charset="0"/>
              <a:buChar char="•"/>
              <a:defRPr>
                <a:solidFill>
                  <a:schemeClr val="bg1"/>
                </a:solidFill>
              </a:defRPr>
            </a:lvl3pPr>
            <a:lvl4pPr marL="432000">
              <a:defRPr>
                <a:solidFill>
                  <a:schemeClr val="bg1"/>
                </a:solidFill>
              </a:defRPr>
            </a:lvl4pPr>
            <a:lvl5pPr marL="648000">
              <a:defRPr>
                <a:solidFill>
                  <a:schemeClr val="bg1"/>
                </a:solidFill>
              </a:defRPr>
            </a:lvl5pPr>
            <a:lvl6pPr marL="648000">
              <a:defRPr>
                <a:solidFill>
                  <a:schemeClr val="bg1"/>
                </a:solidFill>
              </a:defRPr>
            </a:lvl6pPr>
            <a:lvl7pPr marL="648000">
              <a:defRPr>
                <a:solidFill>
                  <a:schemeClr val="bg1"/>
                </a:solidFill>
              </a:defRPr>
            </a:lvl7pPr>
            <a:lvl8pPr marL="648000">
              <a:defRPr>
                <a:solidFill>
                  <a:schemeClr val="bg1"/>
                </a:solidFill>
              </a:defRPr>
            </a:lvl8pPr>
            <a:lvl9pPr marL="648000">
              <a:defRPr>
                <a:solidFill>
                  <a:schemeClr val="bg1"/>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4705200" y="1195389"/>
            <a:ext cx="6832800" cy="4886325"/>
          </a:xfrm>
          <a:noFill/>
        </p:spPr>
        <p:txBody>
          <a:bodyPr lIns="0" tIns="0"/>
          <a:lstStyle>
            <a:lvl1pPr>
              <a:lnSpc>
                <a:spcPct val="92000"/>
              </a:lnSpc>
              <a:defRPr sz="1800">
                <a:solidFill>
                  <a:schemeClr val="bg1"/>
                </a:solidFill>
              </a:defRPr>
            </a:lvl1pPr>
            <a:lvl2pPr>
              <a:lnSpc>
                <a:spcPct val="92000"/>
              </a:lnSpc>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2E8AC513-BCE1-4AF7-B54E-A73F31DEA042}" type="datetime2">
              <a:rPr lang="da-DK" smtClean="0">
                <a:solidFill>
                  <a:prstClr val="white">
                    <a:lumMod val="75000"/>
                  </a:prstClr>
                </a:solidFill>
              </a:rPr>
              <a:t>28. oktober 2021</a:t>
            </a:fld>
            <a:endParaRPr dirty="0">
              <a:solidFill>
                <a:prstClr val="white">
                  <a:lumMod val="75000"/>
                </a:prstClr>
              </a:solidFill>
            </a:endParaRPr>
          </a:p>
        </p:txBody>
      </p:sp>
      <p:grpSp>
        <p:nvGrpSpPr>
          <p:cNvPr id="13" name="Gruppe 12"/>
          <p:cNvGrpSpPr/>
          <p:nvPr userDrawn="1"/>
        </p:nvGrpSpPr>
        <p:grpSpPr>
          <a:xfrm>
            <a:off x="-2405743" y="311151"/>
            <a:ext cx="2405743" cy="2052668"/>
            <a:chOff x="-2405743" y="1655465"/>
            <a:chExt cx="2405743" cy="2052668"/>
          </a:xfrm>
        </p:grpSpPr>
        <p:pic>
          <p:nvPicPr>
            <p:cNvPr id="14" name="Billede 13"/>
            <p:cNvPicPr>
              <a:picLocks noChangeAspect="1"/>
            </p:cNvPicPr>
            <p:nvPr userDrawn="1"/>
          </p:nvPicPr>
          <p:blipFill>
            <a:blip r:embed="rId2"/>
            <a:stretch>
              <a:fillRect/>
            </a:stretch>
          </p:blipFill>
          <p:spPr>
            <a:xfrm>
              <a:off x="-1060701" y="3506948"/>
              <a:ext cx="920576" cy="201185"/>
            </a:xfrm>
            <a:prstGeom prst="rect">
              <a:avLst/>
            </a:prstGeom>
          </p:spPr>
        </p:pic>
        <p:sp>
          <p:nvSpPr>
            <p:cNvPr id="19" name="Rectangle 5"/>
            <p:cNvSpPr/>
            <p:nvPr userDrawn="1"/>
          </p:nvSpPr>
          <p:spPr bwMode="auto">
            <a:xfrm>
              <a:off x="-2405743" y="1655465"/>
              <a:ext cx="2405743" cy="1800493"/>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hvid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3-9 = Punkt-liste indryk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20" name="Pladsholder logo"/>
          <p:cNvSpPr>
            <a:spLocks noGrp="1"/>
          </p:cNvSpPr>
          <p:nvPr>
            <p:ph type="body" sz="quarter" idx="22" hasCustomPrompt="1"/>
          </p:nvPr>
        </p:nvSpPr>
        <p:spPr>
          <a:xfrm>
            <a:off x="655670" y="6378872"/>
            <a:ext cx="223200" cy="201600"/>
          </a:xfrm>
          <a:blipFill>
            <a:blip r:embed="rId3"/>
            <a:stretch>
              <a:fillRect/>
            </a:stretch>
          </a:blipFill>
        </p:spPr>
        <p:txBody>
          <a:bodyPr/>
          <a:lstStyle>
            <a:lvl1pPr>
              <a:defRPr sz="100" b="0">
                <a:solidFill>
                  <a:schemeClr val="bg1"/>
                </a:solidFill>
              </a:defRPr>
            </a:lvl1pPr>
          </a:lstStyle>
          <a:p>
            <a:pPr lvl="0"/>
            <a:r>
              <a:rPr lang="da-DK" dirty="0"/>
              <a:t>.</a:t>
            </a:r>
          </a:p>
        </p:txBody>
      </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5824566"/>
            <a:ext cx="1835918" cy="1033433"/>
          </a:xfrm>
          <a:prstGeom prst="rect">
            <a:avLst/>
          </a:prstGeom>
        </p:spPr>
      </p:pic>
    </p:spTree>
    <p:extLst>
      <p:ext uri="{BB962C8B-B14F-4D97-AF65-F5344CB8AC3E}">
        <p14:creationId xmlns:p14="http://schemas.microsoft.com/office/powerpoint/2010/main" val="32272826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og indhold IIII">
    <p:spTree>
      <p:nvGrpSpPr>
        <p:cNvPr id="1" name=""/>
        <p:cNvGrpSpPr/>
        <p:nvPr/>
      </p:nvGrpSpPr>
      <p:grpSpPr>
        <a:xfrm>
          <a:off x="0" y="0"/>
          <a:ext cx="0" cy="0"/>
          <a:chOff x="0" y="0"/>
          <a:chExt cx="0" cy="0"/>
        </a:xfrm>
      </p:grpSpPr>
      <p:sp>
        <p:nvSpPr>
          <p:cNvPr id="7" name="Pladsholder til tekst 1"/>
          <p:cNvSpPr>
            <a:spLocks noGrp="1"/>
          </p:cNvSpPr>
          <p:nvPr>
            <p:ph type="body" sz="quarter" idx="13"/>
          </p:nvPr>
        </p:nvSpPr>
        <p:spPr>
          <a:xfrm>
            <a:off x="649289" y="311151"/>
            <a:ext cx="4293296" cy="5770562"/>
          </a:xfrm>
        </p:spPr>
        <p:txBody>
          <a:bodyPr/>
          <a:lstStyle>
            <a:lvl1pPr>
              <a:lnSpc>
                <a:spcPct val="88000"/>
              </a:lnSpc>
              <a:defRPr sz="3200">
                <a:solidFill>
                  <a:schemeClr val="accent1"/>
                </a:solidFill>
              </a:defRPr>
            </a:lvl1pPr>
            <a:lvl2pPr marL="0" indent="0">
              <a:lnSpc>
                <a:spcPct val="94000"/>
              </a:lnSpc>
              <a:buFont typeface="Arial" panose="020B0604020202020204" pitchFamily="34" charset="0"/>
              <a:buChar char="​"/>
              <a:defRPr sz="1500">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9" name="Pladsholder til indhold 2"/>
          <p:cNvSpPr>
            <a:spLocks noGrp="1"/>
          </p:cNvSpPr>
          <p:nvPr>
            <p:ph sz="quarter" idx="14" hasCustomPrompt="1"/>
          </p:nvPr>
        </p:nvSpPr>
        <p:spPr>
          <a:xfrm>
            <a:off x="5806678" y="311151"/>
            <a:ext cx="5731271" cy="5770563"/>
          </a:xfrm>
          <a:noFill/>
        </p:spPr>
        <p:txBody>
          <a:bodyPr lIns="0" tIns="0"/>
          <a:lstStyle>
            <a:lvl1pPr>
              <a:defRPr/>
            </a:lvl1pPr>
            <a:lvl5pPr>
              <a:defRPr/>
            </a:lvl5pPr>
          </a:lstStyle>
          <a:p>
            <a:pPr lvl="0"/>
            <a:r>
              <a:rPr lang="da-DK" dirty="0"/>
              <a:t>Klik og indsæt diagram eller tabel</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a:p>
            <a:pPr lvl="4"/>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1DC57AE9-9D7C-433B-B14D-A0C37528DDC2}" type="datetime2">
              <a:rPr lang="da-DK" smtClean="0">
                <a:solidFill>
                  <a:prstClr val="white">
                    <a:lumMod val="75000"/>
                  </a:prstClr>
                </a:solidFill>
              </a:rPr>
              <a:t>28. oktober 2021</a:t>
            </a:fld>
            <a:endParaRPr dirty="0">
              <a:solidFill>
                <a:prstClr val="white">
                  <a:lumMod val="75000"/>
                </a:prstClr>
              </a:solidFill>
            </a:endParaRPr>
          </a:p>
        </p:txBody>
      </p:sp>
      <p:pic>
        <p:nvPicPr>
          <p:cNvPr id="8" name="Billed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8005804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dato 2" hidden="1"/>
          <p:cNvSpPr>
            <a:spLocks noGrp="1"/>
          </p:cNvSpPr>
          <p:nvPr>
            <p:ph type="dt" sz="half" idx="10"/>
          </p:nvPr>
        </p:nvSpPr>
        <p:spPr>
          <a:xfrm>
            <a:off x="13323094" y="6398800"/>
            <a:ext cx="2844059" cy="365125"/>
          </a:xfrm>
          <a:prstGeom prst="rect">
            <a:avLst/>
          </a:prstGeom>
        </p:spPr>
        <p:txBody>
          <a:bodyPr/>
          <a:lstStyle/>
          <a:p>
            <a:fld id="{BFF1C19C-3942-4FF1-A7B4-DA48A39E35DD}" type="datetime2">
              <a:rPr lang="da-DK" smtClean="0">
                <a:solidFill>
                  <a:prstClr val="white">
                    <a:lumMod val="75000"/>
                  </a:prstClr>
                </a:solidFill>
              </a:rPr>
              <a:t>28. oktober 2021</a:t>
            </a:fld>
            <a:endParaRPr dirty="0">
              <a:solidFill>
                <a:prstClr val="white">
                  <a:lumMod val="75000"/>
                </a:prstClr>
              </a:solidFill>
            </a:endParaRPr>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diasnummer 4"/>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1887801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hidden="1"/>
          <p:cNvSpPr>
            <a:spLocks noGrp="1"/>
          </p:cNvSpPr>
          <p:nvPr>
            <p:ph type="dt" sz="half" idx="10"/>
          </p:nvPr>
        </p:nvSpPr>
        <p:spPr>
          <a:xfrm>
            <a:off x="13323094" y="6398800"/>
            <a:ext cx="2844059" cy="365125"/>
          </a:xfrm>
          <a:prstGeom prst="rect">
            <a:avLst/>
          </a:prstGeom>
        </p:spPr>
        <p:txBody>
          <a:bodyPr/>
          <a:lstStyle/>
          <a:p>
            <a:fld id="{5112D614-CCD0-44E8-B4F8-D5FF53FDBC30}"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diasnummer 3"/>
          <p:cNvSpPr>
            <a:spLocks noGrp="1"/>
          </p:cNvSpPr>
          <p:nvPr>
            <p:ph type="sldNum" sz="quarter" idx="12"/>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33549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eldias 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BCEB3A6D-1E66-4D74-9A09-E13A7B035CA8}" type="datetime2">
              <a:rPr lang="da-DK" smtClean="0">
                <a:solidFill>
                  <a:prstClr val="white"/>
                </a:solidFill>
              </a:rPr>
              <a:t>28. oktober 2021</a:t>
            </a:fld>
            <a:endParaRPr dirty="0">
              <a:solidFill>
                <a:prstClr val="white"/>
              </a:solidFill>
            </a:endParaRP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9"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sp>
        <p:nvSpPr>
          <p:cNvPr id="2" name="Tekstfelt 1"/>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4"/>
          </a:xfrm>
          <a:prstGeom prst="rect">
            <a:avLst/>
          </a:prstGeom>
        </p:spPr>
      </p:pic>
      <p:pic>
        <p:nvPicPr>
          <p:cNvPr id="26" name="Billede 25"/>
          <p:cNvPicPr>
            <a:picLocks noChangeAspect="1"/>
          </p:cNvPicPr>
          <p:nvPr userDrawn="1"/>
        </p:nvPicPr>
        <p:blipFill>
          <a:blip r:embed="rId3"/>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20" name="Billede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20555249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eldias II">
    <p:spTree>
      <p:nvGrpSpPr>
        <p:cNvPr id="1" name=""/>
        <p:cNvGrpSpPr/>
        <p:nvPr/>
      </p:nvGrpSpPr>
      <p:grpSpPr>
        <a:xfrm>
          <a:off x="0" y="0"/>
          <a:ext cx="0" cy="0"/>
          <a:chOff x="0" y="0"/>
          <a:chExt cx="0" cy="0"/>
        </a:xfrm>
      </p:grpSpPr>
      <p:sp>
        <p:nvSpPr>
          <p:cNvPr id="14" name="Rektangel baggrund"/>
          <p:cNvSpPr/>
          <p:nvPr userDrawn="1"/>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16"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18"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DE3D12D6-A2D4-443C-92E3-8ECA3B3DA664}" type="datetime2">
              <a:rPr lang="da-DK" smtClean="0"/>
              <a:t>28. oktober 2021</a:t>
            </a:fld>
            <a:endParaRPr dirty="0"/>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sp>
        <p:nvSpPr>
          <p:cNvPr id="21"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pic>
        <p:nvPicPr>
          <p:cNvPr id="26" name="Billede 25"/>
          <p:cNvPicPr>
            <a:picLocks noChangeAspect="1"/>
          </p:cNvPicPr>
          <p:nvPr userDrawn="1"/>
        </p:nvPicPr>
        <p:blipFill>
          <a:blip r:embed="rId2"/>
          <a:stretch>
            <a:fillRect/>
          </a:stretch>
        </p:blipFill>
        <p:spPr>
          <a:xfrm>
            <a:off x="-1715406" y="5778964"/>
            <a:ext cx="1567602" cy="1073383"/>
          </a:xfrm>
          <a:prstGeom prst="rect">
            <a:avLst/>
          </a:prstGeom>
        </p:spPr>
      </p:pic>
      <p:sp>
        <p:nvSpPr>
          <p:cNvPr id="27" name="Rectangle 6"/>
          <p:cNvSpPr/>
          <p:nvPr userDrawn="1"/>
        </p:nvSpPr>
        <p:spPr>
          <a:xfrm>
            <a:off x="-1399201" y="6006008"/>
            <a:ext cx="1233601"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pic>
        <p:nvPicPr>
          <p:cNvPr id="13" name="Bille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83544" y="326064"/>
            <a:ext cx="2954307" cy="878585"/>
          </a:xfrm>
          <a:prstGeom prst="rect">
            <a:avLst/>
          </a:prstGeom>
        </p:spPr>
      </p:pic>
    </p:spTree>
    <p:extLst>
      <p:ext uri="{BB962C8B-B14F-4D97-AF65-F5344CB8AC3E}">
        <p14:creationId xmlns:p14="http://schemas.microsoft.com/office/powerpoint/2010/main" val="2303078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eldias til mørk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mørkt billede, via fanen Indsæt, Billeder</a:t>
            </a:r>
          </a:p>
        </p:txBody>
      </p:sp>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30"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1"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32"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chemeClr val="bg1"/>
                </a:solidFill>
                <a:latin typeface="+mn-lt"/>
                <a:ea typeface="+mn-ea"/>
                <a:cs typeface="+mn-cs"/>
              </a:defRPr>
            </a:lvl1pPr>
          </a:lstStyle>
          <a:p>
            <a:pPr marL="0" indent="0">
              <a:lnSpc>
                <a:spcPct val="93000"/>
              </a:lnSpc>
              <a:buFont typeface="Arial" panose="020B0604020202020204" pitchFamily="34" charset="0"/>
              <a:buChar char="​"/>
            </a:pPr>
            <a:fld id="{DF26653B-87F1-46C1-8FCF-396F04E364C4}" type="datetime2">
              <a:rPr lang="da-DK" smtClean="0">
                <a:solidFill>
                  <a:prstClr val="white"/>
                </a:solidFill>
              </a:rPr>
              <a:t>28. oktober 2021</a:t>
            </a:fld>
            <a:endParaRPr dirty="0">
              <a:solidFill>
                <a:prstClr val="white"/>
              </a:solidFill>
            </a:endParaRPr>
          </a:p>
        </p:txBody>
      </p:sp>
      <p:sp>
        <p:nvSpPr>
          <p:cNvPr id="3" name="Pladsholder logo"/>
          <p:cNvSpPr>
            <a:spLocks noGrp="1"/>
          </p:cNvSpPr>
          <p:nvPr>
            <p:ph type="body" sz="quarter" idx="18" hasCustomPrompt="1"/>
          </p:nvPr>
        </p:nvSpPr>
        <p:spPr>
          <a:xfrm>
            <a:off x="8884800" y="327600"/>
            <a:ext cx="2955600" cy="878400"/>
          </a:xfrm>
          <a:blipFill>
            <a:blip r:embed="rId2"/>
            <a:stretch>
              <a:fillRect/>
            </a:stretch>
          </a:blipFill>
        </p:spPr>
        <p:txBody>
          <a:bodyPr/>
          <a:lstStyle>
            <a:lvl1pPr>
              <a:defRPr sz="100" b="0">
                <a:solidFill>
                  <a:schemeClr val="tx1"/>
                </a:solidFill>
              </a:defRPr>
            </a:lvl1pPr>
          </a:lstStyle>
          <a:p>
            <a:pPr lvl="0"/>
            <a:r>
              <a:rPr lang="da-DK" dirty="0"/>
              <a:t>.</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9" name="Billed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80000" y="0"/>
            <a:ext cx="1842994" cy="1037416"/>
          </a:xfrm>
          <a:prstGeom prst="rect">
            <a:avLst/>
          </a:prstGeom>
        </p:spPr>
      </p:pic>
      <p:sp>
        <p:nvSpPr>
          <p:cNvPr id="38"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1" name="Gruppe 40"/>
          <p:cNvGrpSpPr/>
          <p:nvPr userDrawn="1"/>
        </p:nvGrpSpPr>
        <p:grpSpPr>
          <a:xfrm>
            <a:off x="12188825" y="1941319"/>
            <a:ext cx="2032000" cy="3185487"/>
            <a:chOff x="9150825" y="2171823"/>
            <a:chExt cx="2032000" cy="3185487"/>
          </a:xfrm>
        </p:grpSpPr>
        <p:sp>
          <p:nvSpPr>
            <p:cNvPr id="42"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3"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6" name="Tekstfelt 25"/>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22" name="Billede 21"/>
          <p:cNvPicPr>
            <a:picLocks noChangeAspect="1"/>
          </p:cNvPicPr>
          <p:nvPr userDrawn="1"/>
        </p:nvPicPr>
        <p:blipFill>
          <a:blip r:embed="rId6"/>
          <a:stretch>
            <a:fillRect/>
          </a:stretch>
        </p:blipFill>
        <p:spPr>
          <a:xfrm>
            <a:off x="-1715406" y="5778964"/>
            <a:ext cx="1567602" cy="1073383"/>
          </a:xfrm>
          <a:prstGeom prst="rect">
            <a:avLst/>
          </a:prstGeom>
        </p:spPr>
      </p:pic>
      <p:sp>
        <p:nvSpPr>
          <p:cNvPr id="28"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20981756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dias til lyst billede">
    <p:spTree>
      <p:nvGrpSpPr>
        <p:cNvPr id="1" name=""/>
        <p:cNvGrpSpPr/>
        <p:nvPr/>
      </p:nvGrpSpPr>
      <p:grpSpPr>
        <a:xfrm>
          <a:off x="0" y="0"/>
          <a:ext cx="0" cy="0"/>
          <a:chOff x="0" y="0"/>
          <a:chExt cx="0" cy="0"/>
        </a:xfrm>
      </p:grpSpPr>
      <p:sp>
        <p:nvSpPr>
          <p:cNvPr id="13" name="Pladsholder til billede 0"/>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a:t>
            </a:r>
          </a:p>
        </p:txBody>
      </p:sp>
      <p:sp>
        <p:nvSpPr>
          <p:cNvPr id="11" name="Pladsholder til tekst 1"/>
          <p:cNvSpPr>
            <a:spLocks noGrp="1"/>
          </p:cNvSpPr>
          <p:nvPr>
            <p:ph type="body" sz="quarter" idx="10"/>
          </p:nvPr>
        </p:nvSpPr>
        <p:spPr>
          <a:xfrm>
            <a:off x="651600" y="2348880"/>
            <a:ext cx="8712000" cy="2096840"/>
          </a:xfrm>
        </p:spPr>
        <p:txBody>
          <a:bodyPr anchor="ctr" anchorCtr="0">
            <a:normAutofit/>
          </a:bodyPr>
          <a:lstStyle>
            <a:lvl1pPr algn="r">
              <a:lnSpc>
                <a:spcPct val="100000"/>
              </a:lnSpc>
              <a:defRPr lang="da-DK" sz="6600" b="1" kern="1200" dirty="0" smtClean="0">
                <a:solidFill>
                  <a:srgbClr val="003127"/>
                </a:solidFill>
                <a:latin typeface="+mj-lt"/>
                <a:ea typeface="+mj-ea"/>
                <a:cs typeface="+mj-cs"/>
              </a:defRPr>
            </a:lvl1pPr>
          </a:lstStyle>
          <a:p>
            <a:pPr lvl="0"/>
            <a:r>
              <a:rPr lang="da-DK" smtClean="0"/>
              <a:t>Klik for at redigere i master</a:t>
            </a:r>
          </a:p>
        </p:txBody>
      </p:sp>
      <p:sp>
        <p:nvSpPr>
          <p:cNvPr id="23" name="Pladsholder til sidefod 22" hidden="1"/>
          <p:cNvSpPr>
            <a:spLocks noGrp="1"/>
          </p:cNvSpPr>
          <p:nvPr>
            <p:ph type="ftr" sz="quarter" idx="15"/>
          </p:nvPr>
        </p:nvSpPr>
        <p:spPr>
          <a:xfrm>
            <a:off x="1530348" y="7692036"/>
            <a:ext cx="4852021" cy="201461"/>
          </a:xfrm>
        </p:spPr>
        <p:txBody>
          <a:bodyPr/>
          <a:lstStyle>
            <a:lvl1pPr>
              <a:defRPr>
                <a:solidFill>
                  <a:schemeClr val="bg1">
                    <a:lumMod val="75000"/>
                  </a:schemeClr>
                </a:solidFill>
              </a:defRPr>
            </a:lvl1pPr>
          </a:lstStyle>
          <a:p>
            <a:r>
              <a:rPr lang="da-DK" smtClean="0">
                <a:solidFill>
                  <a:prstClr val="white">
                    <a:lumMod val="75000"/>
                  </a:prstClr>
                </a:solidFill>
              </a:rPr>
              <a:t>/ Landbrugsstyrelsen / Lodsejermøde</a:t>
            </a:r>
            <a:endParaRPr lang="da-DK" dirty="0">
              <a:solidFill>
                <a:prstClr val="white">
                  <a:lumMod val="75000"/>
                </a:prstClr>
              </a:solidFill>
            </a:endParaRPr>
          </a:p>
        </p:txBody>
      </p:sp>
      <p:sp>
        <p:nvSpPr>
          <p:cNvPr id="24" name="Pladsholder til slidenummer 23" hidden="1"/>
          <p:cNvSpPr>
            <a:spLocks noGrp="1"/>
          </p:cNvSpPr>
          <p:nvPr>
            <p:ph type="sldNum" sz="quarter" idx="16"/>
          </p:nvPr>
        </p:nvSpPr>
        <p:spPr>
          <a:xfrm>
            <a:off x="1091438" y="7692036"/>
            <a:ext cx="397731" cy="201461"/>
          </a:xfrm>
        </p:spPr>
        <p:txBody>
          <a:bodyPr/>
          <a:lstStyle>
            <a:lvl1pPr>
              <a:defRPr>
                <a:solidFill>
                  <a:schemeClr val="bg1">
                    <a:lumMod val="75000"/>
                  </a:schemeClr>
                </a:solidFill>
              </a:defRPr>
            </a:lvl1pPr>
          </a:lstStyle>
          <a:p>
            <a:fld id="{667EC89C-17A0-4E64-A6D2-B825673CEEDF}" type="slidenum">
              <a:rPr lang="da-DK" smtClean="0">
                <a:solidFill>
                  <a:prstClr val="white">
                    <a:lumMod val="75000"/>
                  </a:prstClr>
                </a:solidFill>
              </a:rPr>
              <a:pPr/>
              <a:t>‹nr.›</a:t>
            </a:fld>
            <a:endParaRPr lang="da-DK" dirty="0">
              <a:solidFill>
                <a:prstClr val="white">
                  <a:lumMod val="75000"/>
                </a:prstClr>
              </a:solidFill>
            </a:endParaRPr>
          </a:p>
        </p:txBody>
      </p:sp>
      <p:pic>
        <p:nvPicPr>
          <p:cNvPr id="25" name="Billed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9999" y="1475"/>
            <a:ext cx="1849343" cy="1040990"/>
          </a:xfrm>
          <a:prstGeom prst="rect">
            <a:avLst/>
          </a:prstGeom>
        </p:spPr>
      </p:pic>
      <p:sp>
        <p:nvSpPr>
          <p:cNvPr id="22" name="Pladsholder logo"/>
          <p:cNvSpPr>
            <a:spLocks noGrp="1"/>
          </p:cNvSpPr>
          <p:nvPr>
            <p:ph type="body" sz="quarter" idx="18" hasCustomPrompt="1"/>
          </p:nvPr>
        </p:nvSpPr>
        <p:spPr>
          <a:xfrm>
            <a:off x="8884800" y="327600"/>
            <a:ext cx="2955600" cy="878400"/>
          </a:xfrm>
          <a:blipFill>
            <a:blip r:embed="rId3"/>
            <a:stretch>
              <a:fillRect/>
            </a:stretch>
          </a:blipFill>
        </p:spPr>
        <p:txBody>
          <a:bodyPr/>
          <a:lstStyle>
            <a:lvl1pPr>
              <a:defRPr sz="100" b="0">
                <a:solidFill>
                  <a:schemeClr val="tx1"/>
                </a:solidFill>
              </a:defRPr>
            </a:lvl1pPr>
          </a:lstStyle>
          <a:p>
            <a:pPr lvl="0"/>
            <a:r>
              <a:rPr lang="da-DK" dirty="0"/>
              <a:t>.</a:t>
            </a:r>
          </a:p>
        </p:txBody>
      </p:sp>
      <p:sp>
        <p:nvSpPr>
          <p:cNvPr id="27" name="Pladsholder til tekst 2"/>
          <p:cNvSpPr>
            <a:spLocks noGrp="1"/>
          </p:cNvSpPr>
          <p:nvPr>
            <p:ph type="body" sz="quarter" idx="11" hasCustomPrompt="1"/>
          </p:nvPr>
        </p:nvSpPr>
        <p:spPr>
          <a:xfrm>
            <a:off x="9578152" y="5229200"/>
            <a:ext cx="2250673" cy="544232"/>
          </a:xfrm>
        </p:spPr>
        <p:txBody>
          <a:bodyPr anchor="b" anchorCtr="0"/>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Sted/event</a:t>
            </a:r>
          </a:p>
        </p:txBody>
      </p:sp>
      <p:sp>
        <p:nvSpPr>
          <p:cNvPr id="34" name="Pladsholder til tekst 4"/>
          <p:cNvSpPr>
            <a:spLocks noGrp="1"/>
          </p:cNvSpPr>
          <p:nvPr>
            <p:ph type="body" sz="quarter" idx="13" hasCustomPrompt="1"/>
          </p:nvPr>
        </p:nvSpPr>
        <p:spPr>
          <a:xfrm>
            <a:off x="9578152" y="5961288"/>
            <a:ext cx="2250673" cy="199980"/>
          </a:xfrm>
        </p:spPr>
        <p:txBody>
          <a:bodyPr/>
          <a:lstStyle>
            <a:lvl1pPr>
              <a:defRPr lang="da-DK" sz="1200" b="0" kern="1200" baseline="0" dirty="0" smtClean="0">
                <a:solidFill>
                  <a:srgbClr val="003127"/>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1" name="Pladsholder til dato 21"/>
          <p:cNvSpPr>
            <a:spLocks noGrp="1"/>
          </p:cNvSpPr>
          <p:nvPr>
            <p:ph type="dt" sz="half" idx="14"/>
          </p:nvPr>
        </p:nvSpPr>
        <p:spPr>
          <a:xfrm>
            <a:off x="9580274" y="5780918"/>
            <a:ext cx="2248825" cy="201600"/>
          </a:xfrm>
        </p:spPr>
        <p:txBody>
          <a:bodyPr lIns="0" tIns="0" rIns="0" bIns="0" anchor="t" anchorCtr="0"/>
          <a:lstStyle>
            <a:lvl1pPr marL="171450" indent="-171450">
              <a:defRPr lang="da-DK" sz="1200" b="0" kern="1200" baseline="0" smtClean="0">
                <a:solidFill>
                  <a:srgbClr val="003127"/>
                </a:solidFill>
                <a:latin typeface="+mn-lt"/>
                <a:ea typeface="+mn-ea"/>
                <a:cs typeface="+mn-cs"/>
              </a:defRPr>
            </a:lvl1pPr>
          </a:lstStyle>
          <a:p>
            <a:pPr marL="0" indent="0">
              <a:lnSpc>
                <a:spcPct val="93000"/>
              </a:lnSpc>
              <a:buFont typeface="Arial" panose="020B0604020202020204" pitchFamily="34" charset="0"/>
              <a:buChar char="​"/>
            </a:pPr>
            <a:fld id="{E31A85C0-6EDD-4799-B91A-F7C1103D8E8F}" type="datetime2">
              <a:rPr lang="da-DK" smtClean="0"/>
              <a:t>28. oktober 2021</a:t>
            </a:fld>
            <a:endParaRPr dirty="0"/>
          </a:p>
        </p:txBody>
      </p:sp>
      <p:sp>
        <p:nvSpPr>
          <p:cNvPr id="43" name="Tekstboks 25"/>
          <p:cNvSpPr txBox="1"/>
          <p:nvPr userDrawn="1"/>
        </p:nvSpPr>
        <p:spPr>
          <a:xfrm>
            <a:off x="-1710039" y="4763279"/>
            <a:ext cx="1704602" cy="969496"/>
          </a:xfrm>
          <a:prstGeom prst="rect">
            <a:avLst/>
          </a:prstGeom>
          <a:noFill/>
        </p:spPr>
        <p:txBody>
          <a:bodyPr wrap="square" lIns="0" tIns="0" rIns="144000" bIns="0" rtlCol="0" anchor="b" anchorCtr="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a-DK" sz="900" b="1" dirty="0">
                <a:solidFill>
                  <a:prstClr val="white">
                    <a:lumMod val="50000"/>
                  </a:prstClr>
                </a:solidFill>
                <a:cs typeface="Arial" charset="0"/>
              </a:rPr>
              <a:t>Tips:</a:t>
            </a:r>
          </a:p>
          <a:p>
            <a:pPr algn="r"/>
            <a:r>
              <a:rPr lang="da-DK" sz="900" dirty="0">
                <a:solidFill>
                  <a:prstClr val="white">
                    <a:lumMod val="50000"/>
                  </a:prstClr>
                </a:solidFill>
                <a:cs typeface="Arial" charset="0"/>
              </a:rPr>
              <a:t>For at fremhæve et naturligt hierarki i overskriften eller differentiere evt. skrift i tekstniveau (overskrift og underoverskrift) bruges de indrammede temafarver</a:t>
            </a:r>
          </a:p>
        </p:txBody>
      </p:sp>
      <p:grpSp>
        <p:nvGrpSpPr>
          <p:cNvPr id="46" name="Gruppe 45"/>
          <p:cNvGrpSpPr/>
          <p:nvPr userDrawn="1"/>
        </p:nvGrpSpPr>
        <p:grpSpPr>
          <a:xfrm>
            <a:off x="12188825" y="1941319"/>
            <a:ext cx="2032000" cy="3185487"/>
            <a:chOff x="9150825" y="2171823"/>
            <a:chExt cx="2032000" cy="3185487"/>
          </a:xfrm>
        </p:grpSpPr>
        <p:sp>
          <p:nvSpPr>
            <p:cNvPr id="47" name="TextBox 12"/>
            <p:cNvSpPr txBox="1">
              <a:spLocks noChangeArrowheads="1"/>
            </p:cNvSpPr>
            <p:nvPr/>
          </p:nvSpPr>
          <p:spPr bwMode="auto">
            <a:xfrm>
              <a:off x="9150825" y="2171823"/>
              <a:ext cx="20320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48"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uppe 78"/>
            <p:cNvGrpSpPr>
              <a:grpSpLocks/>
            </p:cNvGrpSpPr>
            <p:nvPr/>
          </p:nvGrpSpPr>
          <p:grpSpPr bwMode="auto">
            <a:xfrm>
              <a:off x="9305577" y="3846855"/>
              <a:ext cx="330145" cy="379412"/>
              <a:chOff x="1018031" y="5509431"/>
              <a:chExt cx="373412" cy="429121"/>
            </a:xfrm>
          </p:grpSpPr>
          <p:pic>
            <p:nvPicPr>
              <p:cNvPr id="50"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52" name="AutoShape 4"/>
          <p:cNvSpPr>
            <a:spLocks/>
          </p:cNvSpPr>
          <p:nvPr userDrawn="1"/>
        </p:nvSpPr>
        <p:spPr bwMode="gray">
          <a:xfrm>
            <a:off x="12188825" y="16587"/>
            <a:ext cx="1754459" cy="1313180"/>
          </a:xfrm>
          <a:prstGeom prst="rect">
            <a:avLst/>
          </a:prstGeom>
          <a:noFill/>
          <a:ln w="12700" algn="ctr">
            <a:noFill/>
            <a:miter lim="800000"/>
            <a:headEnd/>
            <a:tailEnd/>
          </a:ln>
          <a:effectLst/>
        </p:spPr>
        <p:txBody>
          <a:bodyPr wrap="square" lIns="144000" tIns="0" rIns="0" bIns="0">
            <a:spAutoFit/>
          </a:bodyPr>
          <a:lstStyle/>
          <a:p>
            <a:pPr>
              <a:spcAft>
                <a:spcPts val="600"/>
              </a:spcAft>
              <a:buFont typeface="+mj-lt"/>
              <a:buNone/>
              <a:defRPr/>
            </a:pPr>
            <a:r>
              <a:rPr lang="da-DK" sz="900" b="1" noProof="1">
                <a:solidFill>
                  <a:prstClr val="white">
                    <a:lumMod val="50000"/>
                  </a:prstClr>
                </a:solidFill>
                <a:cs typeface="Arial" charset="0"/>
              </a:rPr>
              <a:t>Gitter- og hjælpelinjer</a:t>
            </a:r>
          </a:p>
          <a:p>
            <a:pPr>
              <a:spcAft>
                <a:spcPts val="240"/>
              </a:spcAft>
              <a:buFont typeface="+mj-lt"/>
              <a:buNone/>
              <a:defRPr/>
            </a:pPr>
            <a:r>
              <a:rPr lang="da-DK" sz="900" noProof="1">
                <a:solidFill>
                  <a:prstClr val="white">
                    <a:lumMod val="50000"/>
                  </a:prstClr>
                </a:solidFill>
                <a:cs typeface="Arial" charset="0"/>
              </a:rPr>
              <a:t>For at se gitter- og hjælpelinjer</a:t>
            </a:r>
          </a:p>
          <a:p>
            <a:pPr>
              <a:spcAft>
                <a:spcPts val="240"/>
              </a:spcAft>
              <a:buFont typeface="+mj-lt"/>
              <a:buNone/>
              <a:defRPr/>
            </a:pPr>
            <a:r>
              <a:rPr lang="da-DK" sz="900" b="1" noProof="1">
                <a:solidFill>
                  <a:prstClr val="white">
                    <a:lumMod val="50000"/>
                  </a:prstClr>
                </a:solidFill>
                <a:cs typeface="Arial" charset="0"/>
              </a:rPr>
              <a:t>1.</a:t>
            </a:r>
            <a:r>
              <a:rPr lang="da-DK" sz="900" noProof="1">
                <a:solidFill>
                  <a:prstClr val="white">
                    <a:lumMod val="50000"/>
                  </a:prstClr>
                </a:solidFill>
                <a:cs typeface="Arial" charset="0"/>
              </a:rPr>
              <a:t> Klik på </a:t>
            </a:r>
            <a:r>
              <a:rPr lang="da-DK" sz="900" b="1" noProof="1">
                <a:solidFill>
                  <a:prstClr val="white">
                    <a:lumMod val="50000"/>
                  </a:prstClr>
                </a:solidFill>
                <a:cs typeface="Arial" charset="0"/>
              </a:rPr>
              <a:t>Vis</a:t>
            </a:r>
            <a:endParaRPr lang="da-DK" sz="900" noProof="1">
              <a:solidFill>
                <a:prstClr val="white">
                  <a:lumMod val="50000"/>
                </a:prstClr>
              </a:solidFill>
              <a:cs typeface="Arial" charset="0"/>
            </a:endParaRPr>
          </a:p>
          <a:p>
            <a:pPr>
              <a:spcAft>
                <a:spcPts val="240"/>
              </a:spcAft>
              <a:buFont typeface="+mj-lt"/>
              <a:buNone/>
              <a:defRPr/>
            </a:pPr>
            <a:r>
              <a:rPr lang="da-DK" sz="900" b="1" noProof="1">
                <a:solidFill>
                  <a:prstClr val="white">
                    <a:lumMod val="50000"/>
                  </a:prstClr>
                </a:solidFill>
                <a:cs typeface="Arial" charset="0"/>
              </a:rPr>
              <a:t>2. </a:t>
            </a:r>
            <a:r>
              <a:rPr lang="da-DK" sz="900" noProof="1">
                <a:solidFill>
                  <a:prstClr val="white">
                    <a:lumMod val="50000"/>
                  </a:prstClr>
                </a:solidFill>
                <a:cs typeface="Arial" charset="0"/>
              </a:rPr>
              <a:t>Vælg </a:t>
            </a:r>
            <a:r>
              <a:rPr lang="da-DK" sz="900" b="1" noProof="1">
                <a:solidFill>
                  <a:prstClr val="white">
                    <a:lumMod val="50000"/>
                  </a:prstClr>
                </a:solidFill>
                <a:cs typeface="Arial" charset="0"/>
              </a:rPr>
              <a:t>Gitterlinjer</a:t>
            </a:r>
            <a:endParaRPr lang="da-DK" sz="900" noProof="1">
              <a:solidFill>
                <a:prstClr val="white">
                  <a:lumMod val="50000"/>
                </a:prstClr>
              </a:solidFill>
              <a:cs typeface="Arial" charset="0"/>
            </a:endParaRPr>
          </a:p>
          <a:p>
            <a:pPr>
              <a:spcAft>
                <a:spcPts val="240"/>
              </a:spcAft>
              <a:buFont typeface="+mj-lt"/>
              <a:buNone/>
              <a:defRPr/>
            </a:pPr>
            <a:r>
              <a:rPr lang="da-DK" sz="900" noProof="1">
                <a:solidFill>
                  <a:prstClr val="white">
                    <a:lumMod val="50000"/>
                  </a:prstClr>
                </a:solidFill>
                <a:cs typeface="Arial" charset="0"/>
              </a:rPr>
              <a:t>og/eller </a:t>
            </a:r>
            <a:r>
              <a:rPr lang="da-DK" sz="900" b="1" noProof="1">
                <a:solidFill>
                  <a:prstClr val="white">
                    <a:lumMod val="50000"/>
                  </a:prstClr>
                </a:solidFill>
                <a:cs typeface="Arial" charset="0"/>
              </a:rPr>
              <a:t>Hjælpelinjer</a:t>
            </a:r>
          </a:p>
          <a:p>
            <a:pPr>
              <a:spcAft>
                <a:spcPts val="240"/>
              </a:spcAft>
              <a:buFont typeface="+mj-lt"/>
              <a:buNone/>
              <a:defRPr/>
            </a:pPr>
            <a:endParaRPr lang="da-DK" sz="900" b="1" noProof="1">
              <a:solidFill>
                <a:prstClr val="white">
                  <a:lumMod val="50000"/>
                </a:prstClr>
              </a:solidFill>
              <a:cs typeface="Arial" panose="020B0604020202020204" pitchFamily="34" charset="0"/>
            </a:endParaRPr>
          </a:p>
          <a:p>
            <a:pPr>
              <a:spcAft>
                <a:spcPts val="240"/>
              </a:spcAft>
              <a:buFont typeface="+mj-lt"/>
              <a:buNone/>
              <a:defRPr/>
            </a:pPr>
            <a:r>
              <a:rPr lang="da-DK" sz="900" b="1" noProof="1">
                <a:solidFill>
                  <a:prstClr val="white">
                    <a:lumMod val="50000"/>
                  </a:prstClr>
                </a:solidFill>
                <a:cs typeface="Arial" charset="0"/>
              </a:rPr>
              <a:t>Tip</a:t>
            </a:r>
            <a:r>
              <a:rPr lang="da-DK" sz="900" noProof="1">
                <a:solidFill>
                  <a:prstClr val="white">
                    <a:lumMod val="50000"/>
                  </a:prstClr>
                </a:solidFill>
                <a:cs typeface="Arial" charset="0"/>
              </a:rPr>
              <a:t>: Alt + F9 for hurtig visning af hjælpelinjer</a:t>
            </a:r>
          </a:p>
        </p:txBody>
      </p:sp>
      <p:sp>
        <p:nvSpPr>
          <p:cNvPr id="28" name="Tekstfelt 27"/>
          <p:cNvSpPr txBox="1"/>
          <p:nvPr userDrawn="1"/>
        </p:nvSpPr>
        <p:spPr>
          <a:xfrm>
            <a:off x="-2055600" y="1196588"/>
            <a:ext cx="2054342" cy="138499"/>
          </a:xfrm>
          <a:prstGeom prst="rect">
            <a:avLst/>
          </a:prstGeom>
          <a:noFill/>
        </p:spPr>
        <p:txBody>
          <a:bodyPr wrap="square" lIns="0" tIns="0" rIns="144000" bIns="0" rtlCol="0">
            <a:spAutoFit/>
          </a:bodyPr>
          <a:lstStyle/>
          <a:p>
            <a:pPr algn="r"/>
            <a:r>
              <a:rPr lang="da-DK" sz="900" dirty="0">
                <a:solidFill>
                  <a:prstClr val="white">
                    <a:lumMod val="50000"/>
                  </a:prstClr>
                </a:solidFill>
                <a:cs typeface="Arial" charset="0"/>
              </a:rPr>
              <a:t>Maks tre linjer i stor typografi</a:t>
            </a:r>
          </a:p>
        </p:txBody>
      </p:sp>
      <p:pic>
        <p:nvPicPr>
          <p:cNvPr id="30" name="Billede 29"/>
          <p:cNvPicPr>
            <a:picLocks noChangeAspect="1"/>
          </p:cNvPicPr>
          <p:nvPr userDrawn="1"/>
        </p:nvPicPr>
        <p:blipFill>
          <a:blip r:embed="rId6"/>
          <a:stretch>
            <a:fillRect/>
          </a:stretch>
        </p:blipFill>
        <p:spPr>
          <a:xfrm>
            <a:off x="-1715406" y="5778964"/>
            <a:ext cx="1567602" cy="1073383"/>
          </a:xfrm>
          <a:prstGeom prst="rect">
            <a:avLst/>
          </a:prstGeom>
        </p:spPr>
      </p:pic>
      <p:sp>
        <p:nvSpPr>
          <p:cNvPr id="31" name="Rectangle 6"/>
          <p:cNvSpPr/>
          <p:nvPr userDrawn="1"/>
        </p:nvSpPr>
        <p:spPr>
          <a:xfrm>
            <a:off x="-1399200" y="6008874"/>
            <a:ext cx="472690" cy="7899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a-D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a-DK" dirty="0">
              <a:solidFill>
                <a:prstClr val="white"/>
              </a:solidFill>
            </a:endParaRPr>
          </a:p>
        </p:txBody>
      </p:sp>
    </p:spTree>
    <p:extLst>
      <p:ext uri="{BB962C8B-B14F-4D97-AF65-F5344CB8AC3E}">
        <p14:creationId xmlns:p14="http://schemas.microsoft.com/office/powerpoint/2010/main" val="40087329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13" name="Pladsholder til billede 6"/>
          <p:cNvSpPr>
            <a:spLocks noGrp="1"/>
          </p:cNvSpPr>
          <p:nvPr>
            <p:ph type="pic" sz="quarter" idx="17" hasCustomPrompt="1"/>
          </p:nvPr>
        </p:nvSpPr>
        <p:spPr>
          <a:xfrm>
            <a:off x="0" y="0"/>
            <a:ext cx="12188825" cy="6858000"/>
          </a:xfrm>
          <a:solidFill>
            <a:schemeClr val="bg1">
              <a:lumMod val="85000"/>
            </a:schemeClr>
          </a:solidFill>
        </p:spPr>
        <p:txBody>
          <a:bodyPr lIns="108000" tIns="180000" anchor="t" anchorCtr="0"/>
          <a:lstStyle>
            <a:lvl1pPr marL="0" indent="0" algn="l">
              <a:buFontTx/>
              <a:buNone/>
              <a:defRPr sz="1200" b="0" baseline="0">
                <a:solidFill>
                  <a:schemeClr val="tx1">
                    <a:lumMod val="50000"/>
                    <a:lumOff val="50000"/>
                  </a:schemeClr>
                </a:solidFill>
              </a:defRPr>
            </a:lvl1pPr>
          </a:lstStyle>
          <a:p>
            <a:r>
              <a:rPr lang="da-DK" dirty="0"/>
              <a:t>Klik her og indsæt lyst billede, via fanen Indsæt, Billeder eller indsæt farvet baggrund.</a:t>
            </a:r>
          </a:p>
        </p:txBody>
      </p:sp>
      <p:sp>
        <p:nvSpPr>
          <p:cNvPr id="11" name="Pladsholder til tekst 1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bg1"/>
                </a:solidFill>
                <a:latin typeface="+mj-lt"/>
                <a:ea typeface="+mj-ea"/>
                <a:cs typeface="+mj-cs"/>
              </a:defRPr>
            </a:lvl1pPr>
          </a:lstStyle>
          <a:p>
            <a:pPr lvl="0"/>
            <a:r>
              <a:rPr lang="da-DK" smtClean="0"/>
              <a:t>Klik for at redigere i master</a:t>
            </a:r>
          </a:p>
        </p:txBody>
      </p:sp>
      <p:sp>
        <p:nvSpPr>
          <p:cNvPr id="1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bg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4" name="Pladsholder til dato 3" hidden="1"/>
          <p:cNvSpPr>
            <a:spLocks noGrp="1"/>
          </p:cNvSpPr>
          <p:nvPr>
            <p:ph type="dt" sz="half" idx="18"/>
          </p:nvPr>
        </p:nvSpPr>
        <p:spPr/>
        <p:txBody>
          <a:bodyPr/>
          <a:lstStyle/>
          <a:p>
            <a:fld id="{C62DED17-1746-42A5-8311-D2483CD97F32}"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9"/>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6" name="Pladsholder til slidenummer 5"/>
          <p:cNvSpPr>
            <a:spLocks noGrp="1"/>
          </p:cNvSpPr>
          <p:nvPr>
            <p:ph type="sldNum" sz="quarter" idx="20"/>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grpSp>
        <p:nvGrpSpPr>
          <p:cNvPr id="24" name="Gruppe 23"/>
          <p:cNvGrpSpPr/>
          <p:nvPr userDrawn="1"/>
        </p:nvGrpSpPr>
        <p:grpSpPr>
          <a:xfrm>
            <a:off x="12197923" y="1941320"/>
            <a:ext cx="2708628" cy="3046988"/>
            <a:chOff x="9150825" y="2171823"/>
            <a:chExt cx="2032000" cy="3046988"/>
          </a:xfrm>
        </p:grpSpPr>
        <p:sp>
          <p:nvSpPr>
            <p:cNvPr id="25" name="TextBox 12"/>
            <p:cNvSpPr txBox="1">
              <a:spLocks noChangeArrowheads="1"/>
            </p:cNvSpPr>
            <p:nvPr/>
          </p:nvSpPr>
          <p:spPr bwMode="auto">
            <a:xfrm>
              <a:off x="9150825" y="2171823"/>
              <a:ext cx="2032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Tips</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 Hvis du sletter billedet, og sætter et ny ind, kan billedet lægge sig foran tekst og grafikken, hvis dette sker, skal du vælge billedet, højreklik og vælg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Placer bagest</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p:txBody>
        </p:sp>
        <p:pic>
          <p:nvPicPr>
            <p:cNvPr id="26"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9305577" y="3846855"/>
              <a:ext cx="330145" cy="379412"/>
              <a:chOff x="1018031" y="5509431"/>
              <a:chExt cx="373412" cy="429121"/>
            </a:xfrm>
          </p:grpSpPr>
          <p:pic>
            <p:nvPicPr>
              <p:cNvPr id="28"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1"/>
            <a:ext cx="1840743" cy="1036149"/>
          </a:xfrm>
          <a:prstGeom prst="rect">
            <a:avLst/>
          </a:prstGeom>
        </p:spPr>
      </p:pic>
      <p:sp>
        <p:nvSpPr>
          <p:cNvPr id="21" name="Pladsholder logo"/>
          <p:cNvSpPr>
            <a:spLocks noGrp="1"/>
          </p:cNvSpPr>
          <p:nvPr>
            <p:ph type="body" sz="quarter" idx="22" hasCustomPrompt="1"/>
          </p:nvPr>
        </p:nvSpPr>
        <p:spPr>
          <a:xfrm>
            <a:off x="655670" y="6378872"/>
            <a:ext cx="223200" cy="201600"/>
          </a:xfrm>
          <a:blipFill>
            <a:blip r:embed="rId5"/>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247441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651517" y="1196424"/>
            <a:ext cx="534652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8" y="1196424"/>
            <a:ext cx="534755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591930AB-03A6-494B-B150-06FBF5542C2E}" type="datetime2">
              <a:rPr lang="da-DK" smtClean="0"/>
              <a:t>28. oktober 2021</a:t>
            </a:fld>
            <a:endParaRPr lang="da-DK" dirty="0"/>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t>‹nr.›</a:t>
            </a:fld>
            <a:endParaRPr lang="da-DK" dirty="0"/>
          </a:p>
        </p:txBody>
      </p:sp>
      <p:grpSp>
        <p:nvGrpSpPr>
          <p:cNvPr id="11" name="Gruppe 10"/>
          <p:cNvGrpSpPr/>
          <p:nvPr userDrawn="1"/>
        </p:nvGrpSpPr>
        <p:grpSpPr>
          <a:xfrm>
            <a:off x="-2405743" y="1204883"/>
            <a:ext cx="2405743"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lnSpc>
                  <a:spcPct val="100000"/>
                </a:lnSpc>
                <a:spcAft>
                  <a:spcPts val="0"/>
                </a:spcAft>
                <a:defRPr/>
              </a:pPr>
              <a:r>
                <a:rPr lang="da-DK" sz="900" b="1" noProof="1">
                  <a:solidFill>
                    <a:schemeClr val="bg1">
                      <a:lumMod val="50000"/>
                    </a:schemeClr>
                  </a:solidFill>
                  <a:latin typeface="+mn-lt"/>
                  <a:ea typeface="Calibri" panose="020F0502020204030204" pitchFamily="34" charset="0"/>
                  <a:cs typeface="Arial" panose="020B0604020202020204" pitchFamily="34" charset="0"/>
                </a:rPr>
                <a:t>Tekst-typografier</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TAB</a:t>
              </a:r>
              <a:r>
                <a:rPr lang="da-DK" sz="900" noProof="1">
                  <a:solidFill>
                    <a:schemeClr val="bg1">
                      <a:lumMod val="50000"/>
                    </a:schemeClr>
                  </a:solidFill>
                  <a:ea typeface="Calibri" panose="020F0502020204030204" pitchFamily="34" charset="0"/>
                  <a:cs typeface="Arial" panose="020B0604020202020204" pitchFamily="34" charset="0"/>
                </a:rPr>
                <a:t> for at gå frem</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i</a:t>
              </a:r>
              <a:r>
                <a:rPr lang="da-DK" sz="900" noProof="1">
                  <a:solidFill>
                    <a:schemeClr val="bg1">
                      <a:lumMod val="50000"/>
                    </a:schemeClr>
                  </a:solidFill>
                  <a:latin typeface="+mn-lt"/>
                  <a:ea typeface="Calibri" panose="020F0502020204030204" pitchFamily="34" charset="0"/>
                  <a:cs typeface="Arial" panose="020B0604020202020204" pitchFamily="34" charset="0"/>
                </a:rPr>
                <a:t> tekst-niveauer</a:t>
              </a: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endParaRPr lang="da-DK" sz="900" noProof="1">
                <a:solidFill>
                  <a:schemeClr val="bg1">
                    <a:lumMod val="50000"/>
                  </a:schemeClr>
                </a:solidFill>
                <a:latin typeface="+mn-lt"/>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1 = Tekst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2 = Punkt-liste 20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3 = Punkt-liste 18 pkt.</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Niveau 4-9 = Punkt-liste 18 pkt.</a:t>
              </a:r>
            </a:p>
            <a:p>
              <a:pPr algn="r">
                <a:lnSpc>
                  <a:spcPct val="100000"/>
                </a:lnSpc>
                <a:spcAft>
                  <a:spcPts val="0"/>
                </a:spcAft>
                <a:defRPr/>
              </a:pPr>
              <a:endParaRPr lang="da-DK" sz="900"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For at gå tilbage i tekst-niveauer,</a:t>
              </a:r>
              <a:r>
                <a:rPr lang="da-DK" sz="900" baseline="0" noProof="1">
                  <a:solidFill>
                    <a:schemeClr val="bg1">
                      <a:lumMod val="50000"/>
                    </a:schemeClr>
                  </a:solidFill>
                  <a:ea typeface="Calibri" panose="020F0502020204030204" pitchFamily="34" charset="0"/>
                  <a:cs typeface="Arial" panose="020B0604020202020204" pitchFamily="34" charset="0"/>
                </a:rPr>
                <a:t> </a:t>
              </a:r>
              <a:r>
                <a:rPr lang="da-DK" sz="900" noProof="1">
                  <a:solidFill>
                    <a:schemeClr val="bg1">
                      <a:lumMod val="50000"/>
                    </a:schemeClr>
                  </a:solidFill>
                  <a:ea typeface="Calibri" panose="020F0502020204030204" pitchFamily="34" charset="0"/>
                  <a:cs typeface="Arial" panose="020B0604020202020204" pitchFamily="34" charset="0"/>
                </a:rPr>
                <a:t>brug </a:t>
              </a:r>
              <a:r>
                <a:rPr lang="da-DK" sz="900" b="1" noProof="1">
                  <a:solidFill>
                    <a:schemeClr val="bg1">
                      <a:lumMod val="50000"/>
                    </a:schemeClr>
                  </a:solidFill>
                  <a:ea typeface="Calibri" panose="020F0502020204030204" pitchFamily="34" charset="0"/>
                  <a:cs typeface="Arial" panose="020B0604020202020204" pitchFamily="34" charset="0"/>
                </a:rPr>
                <a:t>SHIFT + TAB</a:t>
              </a:r>
            </a:p>
            <a:p>
              <a:pPr algn="r">
                <a:lnSpc>
                  <a:spcPct val="100000"/>
                </a:lnSpc>
                <a:spcAft>
                  <a:spcPts val="0"/>
                </a:spcAft>
                <a:defRPr/>
              </a:pPr>
              <a:endParaRPr lang="da-DK" sz="900" b="1" noProof="1">
                <a:solidFill>
                  <a:schemeClr val="bg1">
                    <a:lumMod val="50000"/>
                  </a:schemeClr>
                </a:solidFill>
                <a:ea typeface="Calibri" panose="020F0502020204030204" pitchFamily="34" charset="0"/>
                <a:cs typeface="Arial" panose="020B0604020202020204" pitchFamily="34" charset="0"/>
              </a:endParaRP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Alternativt kan</a:t>
              </a:r>
            </a:p>
            <a:p>
              <a:pPr algn="r">
                <a:lnSpc>
                  <a:spcPct val="100000"/>
                </a:lnSpc>
                <a:spcAft>
                  <a:spcPts val="0"/>
                </a:spcAft>
                <a:defRPr/>
              </a:pPr>
              <a:r>
                <a:rPr lang="da-DK" sz="900" b="1" noProof="1">
                  <a:solidFill>
                    <a:schemeClr val="bg1">
                      <a:lumMod val="50000"/>
                    </a:schemeClr>
                  </a:solidFill>
                  <a:ea typeface="Calibri" panose="020F0502020204030204" pitchFamily="34" charset="0"/>
                  <a:cs typeface="Arial" panose="020B0604020202020204" pitchFamily="34" charset="0"/>
                </a:rPr>
                <a:t>Forøg</a:t>
              </a:r>
              <a:r>
                <a:rPr lang="da-DK" sz="900" noProof="1">
                  <a:solidFill>
                    <a:schemeClr val="bg1">
                      <a:lumMod val="50000"/>
                    </a:schemeClr>
                  </a:solidFill>
                  <a:ea typeface="Calibri" panose="020F0502020204030204" pitchFamily="34" charset="0"/>
                  <a:cs typeface="Arial" panose="020B0604020202020204" pitchFamily="34" charset="0"/>
                </a:rPr>
                <a:t> og </a:t>
              </a:r>
              <a:r>
                <a:rPr lang="da-DK" sz="900" b="1" noProof="1">
                  <a:solidFill>
                    <a:schemeClr val="bg1">
                      <a:lumMod val="50000"/>
                    </a:schemeClr>
                  </a:solidFill>
                  <a:ea typeface="Calibri" panose="020F0502020204030204" pitchFamily="34" charset="0"/>
                  <a:cs typeface="Arial" panose="020B0604020202020204" pitchFamily="34" charset="0"/>
                </a:rPr>
                <a:t>Formindsk</a:t>
              </a:r>
              <a:r>
                <a:rPr lang="da-DK" sz="900" noProof="1">
                  <a:solidFill>
                    <a:schemeClr val="bg1">
                      <a:lumMod val="50000"/>
                    </a:schemeClr>
                  </a:solidFill>
                  <a:ea typeface="Calibri" panose="020F0502020204030204" pitchFamily="34" charset="0"/>
                  <a:cs typeface="Arial" panose="020B0604020202020204" pitchFamily="34" charset="0"/>
                </a:rPr>
                <a:t> </a:t>
              </a:r>
            </a:p>
            <a:p>
              <a:pPr algn="r">
                <a:lnSpc>
                  <a:spcPct val="100000"/>
                </a:lnSpc>
                <a:spcAft>
                  <a:spcPts val="0"/>
                </a:spcAft>
                <a:defRPr/>
              </a:pPr>
              <a:r>
                <a:rPr lang="da-DK" sz="900" noProof="1">
                  <a:solidFill>
                    <a:schemeClr val="bg1">
                      <a:lumMod val="50000"/>
                    </a:schemeClr>
                  </a:solidFill>
                  <a:ea typeface="Calibri" panose="020F0502020204030204" pitchFamily="34" charset="0"/>
                  <a:cs typeface="Arial" panose="020B0604020202020204" pitchFamily="34" charset="0"/>
                </a:rPr>
                <a:t>listeniveau bruges</a:t>
              </a:r>
              <a:endParaRPr lang="da-DK" sz="900" noProof="1">
                <a:solidFill>
                  <a:schemeClr val="bg1">
                    <a:lumMod val="50000"/>
                  </a:schemeClr>
                </a:solidFill>
                <a:latin typeface="+mn-lt"/>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048065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11" name="Pladsholder til tekst 1"/>
          <p:cNvSpPr>
            <a:spLocks noGrp="1"/>
          </p:cNvSpPr>
          <p:nvPr>
            <p:ph type="body" sz="quarter" idx="10"/>
          </p:nvPr>
        </p:nvSpPr>
        <p:spPr>
          <a:xfrm>
            <a:off x="651600" y="2348880"/>
            <a:ext cx="8755200" cy="2096840"/>
          </a:xfrm>
        </p:spPr>
        <p:txBody>
          <a:bodyPr anchor="ctr" anchorCtr="0">
            <a:normAutofit/>
          </a:bodyPr>
          <a:lstStyle>
            <a:lvl1pPr algn="r">
              <a:lnSpc>
                <a:spcPct val="100000"/>
              </a:lnSpc>
              <a:defRPr lang="da-DK" sz="6600" b="1" kern="1200" dirty="0" smtClean="0">
                <a:solidFill>
                  <a:schemeClr val="accent1"/>
                </a:solidFill>
                <a:latin typeface="+mj-lt"/>
                <a:ea typeface="+mj-ea"/>
                <a:cs typeface="+mj-cs"/>
              </a:defRPr>
            </a:lvl1pPr>
          </a:lstStyle>
          <a:p>
            <a:pPr lvl="0"/>
            <a:r>
              <a:rPr lang="da-DK" smtClean="0"/>
              <a:t>Klik for at redigere i master</a:t>
            </a:r>
          </a:p>
        </p:txBody>
      </p:sp>
      <p:sp>
        <p:nvSpPr>
          <p:cNvPr id="8" name="Pladsholder til tekst 2"/>
          <p:cNvSpPr>
            <a:spLocks noGrp="1"/>
          </p:cNvSpPr>
          <p:nvPr>
            <p:ph type="body" sz="quarter" idx="13" hasCustomPrompt="1"/>
          </p:nvPr>
        </p:nvSpPr>
        <p:spPr>
          <a:xfrm>
            <a:off x="9579600" y="5026816"/>
            <a:ext cx="2250000" cy="576000"/>
          </a:xfrm>
        </p:spPr>
        <p:txBody>
          <a:bodyPr/>
          <a:lstStyle>
            <a:lvl1pPr>
              <a:defRPr lang="da-DK" sz="1700" b="0" kern="1200" baseline="0" dirty="0" smtClean="0">
                <a:solidFill>
                  <a:schemeClr val="accent1"/>
                </a:solidFill>
                <a:latin typeface="+mn-lt"/>
                <a:ea typeface="+mn-ea"/>
                <a:cs typeface="+mn-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og indsæt Navn</a:t>
            </a:r>
          </a:p>
        </p:txBody>
      </p:sp>
      <p:sp>
        <p:nvSpPr>
          <p:cNvPr id="2" name="Pladsholder til dato 1" hidden="1"/>
          <p:cNvSpPr>
            <a:spLocks noGrp="1"/>
          </p:cNvSpPr>
          <p:nvPr>
            <p:ph type="dt" sz="half" idx="14"/>
          </p:nvPr>
        </p:nvSpPr>
        <p:spPr/>
        <p:txBody>
          <a:bodyPr/>
          <a:lstStyle/>
          <a:p>
            <a:fld id="{7183923C-8025-44D3-8568-0C4FFF4C5A6D}" type="datetime2">
              <a:rPr lang="da-DK" smtClean="0">
                <a:solidFill>
                  <a:prstClr val="white">
                    <a:lumMod val="75000"/>
                  </a:prstClr>
                </a:solidFill>
              </a:rPr>
              <a:t>28. oktober 2021</a:t>
            </a:fld>
            <a:endParaRPr dirty="0">
              <a:solidFill>
                <a:prstClr val="white">
                  <a:lumMod val="75000"/>
                </a:prstClr>
              </a:solidFill>
            </a:endParaRPr>
          </a:p>
        </p:txBody>
      </p:sp>
      <p:sp>
        <p:nvSpPr>
          <p:cNvPr id="3" name="Pladsholder til sidefod 2"/>
          <p:cNvSpPr>
            <a:spLocks noGrp="1"/>
          </p:cNvSpPr>
          <p:nvPr>
            <p:ph type="ftr" sz="quarter" idx="15"/>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6"/>
          </p:nvPr>
        </p:nvSpPr>
        <p:spPr/>
        <p:txBody>
          <a:body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42040561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14E39194-E515-460A-8A78-6A1C9F2E578F}"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5" name="Gruppe 14"/>
          <p:cNvGrpSpPr/>
          <p:nvPr userDrawn="1"/>
        </p:nvGrpSpPr>
        <p:grpSpPr>
          <a:xfrm>
            <a:off x="-2405743" y="1204883"/>
            <a:ext cx="2405743" cy="2221782"/>
            <a:chOff x="-2405743" y="1655465"/>
            <a:chExt cx="2405743" cy="2221782"/>
          </a:xfrm>
        </p:grpSpPr>
        <p:pic>
          <p:nvPicPr>
            <p:cNvPr id="16" name="Billede 15"/>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grpSp>
        <p:nvGrpSpPr>
          <p:cNvPr id="18" name="Gruppe 17"/>
          <p:cNvGrpSpPr/>
          <p:nvPr userDrawn="1"/>
        </p:nvGrpSpPr>
        <p:grpSpPr>
          <a:xfrm>
            <a:off x="-2476901" y="3682285"/>
            <a:ext cx="2476901" cy="3200761"/>
            <a:chOff x="-2476901" y="3682285"/>
            <a:chExt cx="2476901" cy="3200761"/>
          </a:xfrm>
        </p:grpSpPr>
        <p:sp>
          <p:nvSpPr>
            <p:cNvPr id="21" name="Text Box 48"/>
            <p:cNvSpPr txBox="1">
              <a:spLocks noChangeArrowheads="1"/>
            </p:cNvSpPr>
            <p:nvPr userDrawn="1"/>
          </p:nvSpPr>
          <p:spPr bwMode="auto">
            <a:xfrm>
              <a:off x="-2476901" y="3682285"/>
              <a:ext cx="24769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b"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900" b="1" noProof="1">
                  <a:solidFill>
                    <a:prstClr val="white">
                      <a:lumMod val="50000"/>
                    </a:prstClr>
                  </a:solidFill>
                  <a:latin typeface="Arial" panose="020B0604020202020204" pitchFamily="34" charset="0"/>
                  <a:cs typeface="Arial" panose="020B0604020202020204" pitchFamily="34" charset="0"/>
                </a:rPr>
                <a:t>For at indsætte Sidehoved og sidefod</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1.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Indsæt</a:t>
              </a:r>
              <a:r>
                <a:rPr lang="da-DK" altLang="da-DK" sz="900" noProof="1">
                  <a:solidFill>
                    <a:prstClr val="white">
                      <a:lumMod val="50000"/>
                    </a:prstClr>
                  </a:solidFill>
                  <a:latin typeface="Arial" panose="020B0604020202020204" pitchFamily="34" charset="0"/>
                  <a:cs typeface="Arial" panose="020B0604020202020204" pitchFamily="34" charset="0"/>
                </a:rPr>
                <a:t> i topmenuen </a:t>
              </a:r>
            </a:p>
            <a:p>
              <a:pPr algn="r" eaLnBrk="1" hangingPunct="1">
                <a:spcAft>
                  <a:spcPts val="240"/>
                </a:spcAft>
                <a:defRPr/>
              </a:pPr>
              <a:r>
                <a:rPr lang="da-DK" altLang="da-DK" sz="900" b="1" noProof="1">
                  <a:solidFill>
                    <a:prstClr val="white">
                      <a:lumMod val="50000"/>
                    </a:prstClr>
                  </a:solidFill>
                  <a:latin typeface="Arial" panose="020B0604020202020204" pitchFamily="34" charset="0"/>
                  <a:cs typeface="Arial" panose="020B0604020202020204" pitchFamily="34" charset="0"/>
                </a:rPr>
                <a:t>2. </a:t>
              </a:r>
              <a:r>
                <a:rPr lang="da-DK" altLang="da-DK" sz="900" noProof="1">
                  <a:solidFill>
                    <a:prstClr val="white">
                      <a:lumMod val="50000"/>
                    </a:prstClr>
                  </a:solidFill>
                  <a:latin typeface="Arial" panose="020B0604020202020204" pitchFamily="34" charset="0"/>
                  <a:cs typeface="Arial" panose="020B0604020202020204" pitchFamily="34" charset="0"/>
                </a:rPr>
                <a:t>Vælg </a:t>
              </a:r>
              <a:r>
                <a:rPr lang="da-DK" altLang="da-DK" sz="900" b="1" noProof="1">
                  <a:solidFill>
                    <a:prstClr val="white">
                      <a:lumMod val="50000"/>
                    </a:prstClr>
                  </a:solidFill>
                  <a:latin typeface="Arial" panose="020B0604020202020204" pitchFamily="34" charset="0"/>
                  <a:cs typeface="Arial" panose="020B0604020202020204" pitchFamily="34" charset="0"/>
                </a:rPr>
                <a:t>Sidehoved og 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3. </a:t>
              </a:r>
              <a:r>
                <a:rPr lang="da-DK" sz="900" noProof="1">
                  <a:solidFill>
                    <a:prstClr val="white">
                      <a:lumMod val="50000"/>
                    </a:prstClr>
                  </a:solidFill>
                  <a:latin typeface="Arial" panose="020B0604020202020204" pitchFamily="34" charset="0"/>
                  <a:cs typeface="Arial" panose="020B0604020202020204" pitchFamily="34" charset="0"/>
                </a:rPr>
                <a:t>Sæt hak i </a:t>
              </a:r>
              <a:r>
                <a:rPr lang="da-DK" sz="900" b="1" noProof="1">
                  <a:solidFill>
                    <a:prstClr val="white">
                      <a:lumMod val="50000"/>
                    </a:prstClr>
                  </a:solidFill>
                  <a:latin typeface="Arial" panose="020B0604020202020204" pitchFamily="34" charset="0"/>
                  <a:cs typeface="Arial" panose="020B0604020202020204" pitchFamily="34" charset="0"/>
                </a:rPr>
                <a:t>Slidenummer</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4. </a:t>
              </a:r>
              <a:r>
                <a:rPr lang="da-DK" sz="900" noProof="1">
                  <a:solidFill>
                    <a:prstClr val="white">
                      <a:lumMod val="50000"/>
                    </a:prstClr>
                  </a:solidFill>
                  <a:latin typeface="Arial" panose="020B0604020202020204" pitchFamily="34" charset="0"/>
                  <a:cs typeface="Arial" panose="020B0604020202020204" pitchFamily="34" charset="0"/>
                </a:rPr>
                <a:t>Indsæt ønsket indhold i </a:t>
              </a:r>
              <a:r>
                <a:rPr lang="da-DK" sz="900" b="1" noProof="1">
                  <a:solidFill>
                    <a:prstClr val="white">
                      <a:lumMod val="50000"/>
                    </a:prstClr>
                  </a:solidFill>
                  <a:latin typeface="Arial" panose="020B0604020202020204" pitchFamily="34" charset="0"/>
                  <a:cs typeface="Arial" panose="020B0604020202020204" pitchFamily="34" charset="0"/>
                </a:rPr>
                <a:t>Sidefod</a:t>
              </a: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5. </a:t>
              </a:r>
              <a:r>
                <a:rPr lang="da-DK" sz="900" noProof="1">
                  <a:solidFill>
                    <a:prstClr val="white">
                      <a:lumMod val="50000"/>
                    </a:prstClr>
                  </a:solidFill>
                  <a:latin typeface="Arial" panose="020B0604020202020204" pitchFamily="34" charset="0"/>
                  <a:cs typeface="Arial" panose="020B0604020202020204" pitchFamily="34" charset="0"/>
                </a:rPr>
                <a:t>Vælg </a:t>
              </a:r>
              <a:r>
                <a:rPr lang="da-DK" sz="900" b="1" noProof="1">
                  <a:solidFill>
                    <a:prstClr val="white">
                      <a:lumMod val="50000"/>
                    </a:prstClr>
                  </a:solidFill>
                  <a:latin typeface="Arial" panose="020B0604020202020204" pitchFamily="34" charset="0"/>
                  <a:cs typeface="Arial" panose="020B0604020202020204" pitchFamily="34" charset="0"/>
                </a:rPr>
                <a:t>Anvend på alle</a:t>
              </a:r>
            </a:p>
            <a:p>
              <a:pPr algn="r" eaLnBrk="1" hangingPunct="1">
                <a:spcAft>
                  <a:spcPts val="240"/>
                </a:spcAft>
                <a:defRPr/>
              </a:pPr>
              <a:endParaRPr lang="da-DK" sz="900" b="1" noProof="1">
                <a:solidFill>
                  <a:prstClr val="white">
                    <a:lumMod val="50000"/>
                  </a:prstClr>
                </a:solidFill>
                <a:latin typeface="Arial" panose="020B0604020202020204" pitchFamily="34" charset="0"/>
                <a:cs typeface="Arial" panose="020B0604020202020204" pitchFamily="34" charset="0"/>
              </a:endParaRPr>
            </a:p>
            <a:p>
              <a:pPr algn="r" eaLnBrk="1" hangingPunct="1">
                <a:spcAft>
                  <a:spcPts val="240"/>
                </a:spcAft>
                <a:defRPr/>
              </a:pPr>
              <a:r>
                <a:rPr lang="da-DK" sz="900" b="1" noProof="1">
                  <a:solidFill>
                    <a:prstClr val="white">
                      <a:lumMod val="50000"/>
                    </a:prstClr>
                  </a:solidFill>
                  <a:latin typeface="Arial" panose="020B0604020202020204" pitchFamily="34" charset="0"/>
                  <a:cs typeface="Arial" panose="020B0604020202020204" pitchFamily="34" charset="0"/>
                </a:rPr>
                <a:t>Tips: </a:t>
              </a:r>
              <a:r>
                <a:rPr lang="da-DK" sz="900" noProof="1">
                  <a:solidFill>
                    <a:prstClr val="white">
                      <a:lumMod val="50000"/>
                    </a:prstClr>
                  </a:solidFill>
                  <a:latin typeface="Arial" panose="020B0604020202020204" pitchFamily="34" charset="0"/>
                  <a:cs typeface="Arial" panose="020B0604020202020204" pitchFamily="34" charset="0"/>
                </a:rPr>
                <a:t>Gør det som det sidste før du gemmer filen, så det slår igennem på alle sider </a:t>
              </a:r>
            </a:p>
          </p:txBody>
        </p:sp>
        <p:grpSp>
          <p:nvGrpSpPr>
            <p:cNvPr id="22" name="Gruppe 21"/>
            <p:cNvGrpSpPr/>
            <p:nvPr userDrawn="1"/>
          </p:nvGrpSpPr>
          <p:grpSpPr>
            <a:xfrm>
              <a:off x="-2461135" y="5229519"/>
              <a:ext cx="2312988" cy="1653527"/>
              <a:chOff x="-2461135" y="5229519"/>
              <a:chExt cx="2312988" cy="1653527"/>
            </a:xfrm>
          </p:grpSpPr>
          <p:pic>
            <p:nvPicPr>
              <p:cNvPr id="23" name="Billede 22"/>
              <p:cNvPicPr>
                <a:picLocks noChangeAspect="1"/>
              </p:cNvPicPr>
              <p:nvPr userDrawn="1"/>
            </p:nvPicPr>
            <p:blipFill>
              <a:blip r:embed="rId3"/>
              <a:stretch>
                <a:fillRect/>
              </a:stretch>
            </p:blipFill>
            <p:spPr>
              <a:xfrm>
                <a:off x="-2461135" y="5229519"/>
                <a:ext cx="2312988" cy="1653527"/>
              </a:xfrm>
              <a:prstGeom prst="rect">
                <a:avLst/>
              </a:prstGeom>
            </p:spPr>
          </p:pic>
          <p:sp>
            <p:nvSpPr>
              <p:cNvPr id="24" name="Rektangel 23"/>
              <p:cNvSpPr/>
              <p:nvPr userDrawn="1"/>
            </p:nvSpPr>
            <p:spPr>
              <a:xfrm>
                <a:off x="-2340768" y="6165304"/>
                <a:ext cx="1656184" cy="288032"/>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dirty="0" err="1">
                  <a:solidFill>
                    <a:prstClr val="white"/>
                  </a:solidFill>
                </a:endParaRPr>
              </a:p>
            </p:txBody>
          </p:sp>
        </p:grpSp>
      </p:grpSp>
    </p:spTree>
    <p:extLst>
      <p:ext uri="{BB962C8B-B14F-4D97-AF65-F5344CB8AC3E}">
        <p14:creationId xmlns:p14="http://schemas.microsoft.com/office/powerpoint/2010/main" val="1119072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kst to spalter">
    <p:spTree>
      <p:nvGrpSpPr>
        <p:cNvPr id="1" name=""/>
        <p:cNvGrpSpPr/>
        <p:nvPr/>
      </p:nvGrpSpPr>
      <p:grpSpPr>
        <a:xfrm>
          <a:off x="0" y="0"/>
          <a:ext cx="0" cy="0"/>
          <a:chOff x="0" y="0"/>
          <a:chExt cx="0" cy="0"/>
        </a:xfrm>
      </p:grpSpPr>
      <p:sp>
        <p:nvSpPr>
          <p:cNvPr id="9" name="Pladsholder til tekst 2"/>
          <p:cNvSpPr>
            <a:spLocks noGrp="1"/>
          </p:cNvSpPr>
          <p:nvPr>
            <p:ph type="body" sz="quarter" idx="13"/>
          </p:nvPr>
        </p:nvSpPr>
        <p:spPr>
          <a:xfrm>
            <a:off x="651517" y="1196754"/>
            <a:ext cx="10886431" cy="4886325"/>
          </a:xfrm>
        </p:spPr>
        <p:txBody>
          <a:bodyPr numCol="2" spcCol="18000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4" name="Pladsholder til dato 3" hidden="1"/>
          <p:cNvSpPr>
            <a:spLocks noGrp="1"/>
          </p:cNvSpPr>
          <p:nvPr>
            <p:ph type="dt" sz="half" idx="10"/>
          </p:nvPr>
        </p:nvSpPr>
        <p:spPr>
          <a:xfrm>
            <a:off x="13323094" y="6398800"/>
            <a:ext cx="2844059" cy="365125"/>
          </a:xfrm>
          <a:prstGeom prst="rect">
            <a:avLst/>
          </a:prstGeom>
        </p:spPr>
        <p:txBody>
          <a:bodyPr/>
          <a:lstStyle/>
          <a:p>
            <a:fld id="{ED93E330-C712-4ABC-91B3-98BA99B4A769}" type="datetime2">
              <a:rPr lang="da-DK" smtClean="0">
                <a:solidFill>
                  <a:prstClr val="white">
                    <a:lumMod val="75000"/>
                  </a:prstClr>
                </a:solidFill>
              </a:rPr>
              <a:t>28. oktober 2021</a:t>
            </a:fld>
            <a:endParaRPr dirty="0">
              <a:solidFill>
                <a:prstClr val="white">
                  <a:lumMod val="75000"/>
                </a:prstClr>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diasnummer 5"/>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2" name="Gruppe 11"/>
          <p:cNvGrpSpPr/>
          <p:nvPr userDrawn="1"/>
        </p:nvGrpSpPr>
        <p:grpSpPr>
          <a:xfrm>
            <a:off x="-2405743" y="1204883"/>
            <a:ext cx="2405743" cy="2221782"/>
            <a:chOff x="-2405743" y="1655465"/>
            <a:chExt cx="2405743" cy="2221782"/>
          </a:xfrm>
        </p:grpSpPr>
        <p:pic>
          <p:nvPicPr>
            <p:cNvPr id="13" name="Billede 12"/>
            <p:cNvPicPr>
              <a:picLocks noChangeAspect="1"/>
            </p:cNvPicPr>
            <p:nvPr userDrawn="1"/>
          </p:nvPicPr>
          <p:blipFill>
            <a:blip r:embed="rId2"/>
            <a:stretch>
              <a:fillRect/>
            </a:stretch>
          </p:blipFill>
          <p:spPr>
            <a:xfrm>
              <a:off x="-1060701" y="3676062"/>
              <a:ext cx="920576" cy="201185"/>
            </a:xfrm>
            <a:prstGeom prst="rect">
              <a:avLst/>
            </a:prstGeom>
          </p:spPr>
        </p:pic>
        <p:sp>
          <p:nvSpPr>
            <p:cNvPr id="1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
        <p:nvSpPr>
          <p:cNvPr id="3" name="Titel 2"/>
          <p:cNvSpPr>
            <a:spLocks noGrp="1"/>
          </p:cNvSpPr>
          <p:nvPr>
            <p:ph type="title"/>
          </p:nvPr>
        </p:nvSpPr>
        <p:spPr/>
        <p:txBody>
          <a:bodyPr/>
          <a:lstStyle/>
          <a:p>
            <a:r>
              <a:rPr lang="da-DK" smtClean="0"/>
              <a:t>Klik for at redigere i master</a:t>
            </a:r>
            <a:endParaRPr lang="da-DK"/>
          </a:p>
        </p:txBody>
      </p:sp>
    </p:spTree>
    <p:extLst>
      <p:ext uri="{BB962C8B-B14F-4D97-AF65-F5344CB8AC3E}">
        <p14:creationId xmlns:p14="http://schemas.microsoft.com/office/powerpoint/2010/main" val="23044425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dirty="0"/>
          </a:p>
        </p:txBody>
      </p:sp>
      <p:sp>
        <p:nvSpPr>
          <p:cNvPr id="14" name="Pladsholder til indhold 2"/>
          <p:cNvSpPr>
            <a:spLocks noGrp="1"/>
          </p:cNvSpPr>
          <p:nvPr>
            <p:ph sz="quarter" idx="13"/>
          </p:nvPr>
        </p:nvSpPr>
        <p:spPr>
          <a:xfrm>
            <a:off x="651517" y="1196424"/>
            <a:ext cx="534652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6" name="Pladsholder til indhold 3"/>
          <p:cNvSpPr>
            <a:spLocks noGrp="1"/>
          </p:cNvSpPr>
          <p:nvPr>
            <p:ph sz="quarter" idx="14"/>
          </p:nvPr>
        </p:nvSpPr>
        <p:spPr>
          <a:xfrm>
            <a:off x="6190398" y="1196424"/>
            <a:ext cx="5347551"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5" name="Pladsholder til dato 4" hidden="1"/>
          <p:cNvSpPr>
            <a:spLocks noGrp="1"/>
          </p:cNvSpPr>
          <p:nvPr>
            <p:ph type="dt" sz="half" idx="10"/>
          </p:nvPr>
        </p:nvSpPr>
        <p:spPr>
          <a:xfrm>
            <a:off x="13323094" y="6398800"/>
            <a:ext cx="2844059" cy="365125"/>
          </a:xfrm>
          <a:prstGeom prst="rect">
            <a:avLst/>
          </a:prstGeom>
        </p:spPr>
        <p:txBody>
          <a:bodyPr/>
          <a:lstStyle/>
          <a:p>
            <a:fld id="{F95F223F-3249-4EEB-AE44-6D84F59D04D4}" type="datetime2">
              <a:rPr lang="da-DK" smtClean="0">
                <a:solidFill>
                  <a:prstClr val="white">
                    <a:lumMod val="75000"/>
                  </a:prstClr>
                </a:solidFill>
              </a:rPr>
              <a:t>28. oktober 2021</a:t>
            </a:fld>
            <a:endParaRPr dirty="0">
              <a:solidFill>
                <a:prstClr val="white">
                  <a:lumMod val="75000"/>
                </a:prstClr>
              </a:solidFill>
            </a:endParaRPr>
          </a:p>
        </p:txBody>
      </p:sp>
      <p:sp>
        <p:nvSpPr>
          <p:cNvPr id="6" name="Pladsholder til sidefod 5"/>
          <p:cNvSpPr>
            <a:spLocks noGrp="1"/>
          </p:cNvSpPr>
          <p:nvPr>
            <p:ph type="ftr" sz="quarter" idx="11"/>
          </p:nvPr>
        </p:nvSpPr>
        <p:spPr/>
        <p:txBody>
          <a:bodyPr/>
          <a:lstStyle/>
          <a:p>
            <a:r>
              <a:rPr lang="da-DK" smtClean="0"/>
              <a:t>/ Landbrugsstyrelsen / Lodsejermøde</a:t>
            </a:r>
            <a:endParaRPr lang="da-DK" dirty="0"/>
          </a:p>
        </p:txBody>
      </p:sp>
      <p:sp>
        <p:nvSpPr>
          <p:cNvPr id="7" name="Pladsholder til diasnummer 6"/>
          <p:cNvSpPr>
            <a:spLocks noGrp="1"/>
          </p:cNvSpPr>
          <p:nvPr>
            <p:ph type="sldNum" sz="quarter" idx="12"/>
          </p:nvPr>
        </p:nvSpPr>
        <p:spPr/>
        <p:txBody>
          <a:bodyPr/>
          <a:lstStyle/>
          <a:p>
            <a:fld id="{667EC89C-17A0-4E64-A6D2-B825673CEEDF}" type="slidenum">
              <a:rPr lang="da-DK" smtClean="0"/>
              <a:pPr/>
              <a:t>‹nr.›</a:t>
            </a:fld>
            <a:endParaRPr lang="da-DK" dirty="0"/>
          </a:p>
        </p:txBody>
      </p:sp>
      <p:grpSp>
        <p:nvGrpSpPr>
          <p:cNvPr id="11" name="Gruppe 10"/>
          <p:cNvGrpSpPr/>
          <p:nvPr userDrawn="1"/>
        </p:nvGrpSpPr>
        <p:grpSpPr>
          <a:xfrm>
            <a:off x="-2405743" y="1204883"/>
            <a:ext cx="2405743" cy="2221782"/>
            <a:chOff x="-2405743" y="1655465"/>
            <a:chExt cx="2405743" cy="2221782"/>
          </a:xfrm>
        </p:grpSpPr>
        <p:pic>
          <p:nvPicPr>
            <p:cNvPr id="12" name="Billede 11"/>
            <p:cNvPicPr>
              <a:picLocks noChangeAspect="1"/>
            </p:cNvPicPr>
            <p:nvPr userDrawn="1"/>
          </p:nvPicPr>
          <p:blipFill>
            <a:blip r:embed="rId2"/>
            <a:stretch>
              <a:fillRect/>
            </a:stretch>
          </p:blipFill>
          <p:spPr>
            <a:xfrm>
              <a:off x="-1060701" y="3676062"/>
              <a:ext cx="920576" cy="201185"/>
            </a:xfrm>
            <a:prstGeom prst="rect">
              <a:avLst/>
            </a:prstGeom>
          </p:spPr>
        </p:pic>
        <p:sp>
          <p:nvSpPr>
            <p:cNvPr id="13"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spTree>
    <p:extLst>
      <p:ext uri="{BB962C8B-B14F-4D97-AF65-F5344CB8AC3E}">
        <p14:creationId xmlns:p14="http://schemas.microsoft.com/office/powerpoint/2010/main" val="2261703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32 pkt. grøn baggrund">
    <p:spTree>
      <p:nvGrpSpPr>
        <p:cNvPr id="1" name=""/>
        <p:cNvGrpSpPr/>
        <p:nvPr/>
      </p:nvGrpSpPr>
      <p:grpSpPr>
        <a:xfrm>
          <a:off x="0" y="0"/>
          <a:ext cx="0" cy="0"/>
          <a:chOff x="0" y="0"/>
          <a:chExt cx="0" cy="0"/>
        </a:xfrm>
      </p:grpSpPr>
      <p:sp>
        <p:nvSpPr>
          <p:cNvPr id="6" name="Rektangel baggrund"/>
          <p:cNvSpPr/>
          <p:nvPr userDrawn="1"/>
        </p:nvSpPr>
        <p:spPr>
          <a:xfrm>
            <a:off x="0" y="0"/>
            <a:ext cx="121888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solidFill>
                <a:prstClr val="white"/>
              </a:solidFill>
            </a:endParaRPr>
          </a:p>
        </p:txBody>
      </p:sp>
      <p:sp>
        <p:nvSpPr>
          <p:cNvPr id="2" name="Titel 1"/>
          <p:cNvSpPr>
            <a:spLocks noGrp="1"/>
          </p:cNvSpPr>
          <p:nvPr>
            <p:ph type="title"/>
          </p:nvPr>
        </p:nvSpPr>
        <p:spPr>
          <a:xfrm>
            <a:off x="649288" y="332656"/>
            <a:ext cx="10888662" cy="862732"/>
          </a:xfrm>
        </p:spPr>
        <p:txBody>
          <a:bodyPr/>
          <a:lstStyle>
            <a:lvl1pPr>
              <a:lnSpc>
                <a:spcPct val="88000"/>
              </a:lnSpc>
              <a:defRPr sz="3200">
                <a:solidFill>
                  <a:schemeClr val="bg1"/>
                </a:solidFill>
              </a:defRPr>
            </a:lvl1pPr>
          </a:lstStyle>
          <a:p>
            <a:r>
              <a:rPr lang="da-DK" smtClean="0"/>
              <a:t>Klik for at redigere i master</a:t>
            </a:r>
            <a:endParaRPr lang="da-DK" dirty="0"/>
          </a:p>
        </p:txBody>
      </p:sp>
      <p:sp>
        <p:nvSpPr>
          <p:cNvPr id="9" name="Pladsholder til tekst 2"/>
          <p:cNvSpPr>
            <a:spLocks noGrp="1"/>
          </p:cNvSpPr>
          <p:nvPr>
            <p:ph type="body" sz="quarter" idx="13"/>
          </p:nvPr>
        </p:nvSpPr>
        <p:spPr>
          <a:xfrm>
            <a:off x="649288" y="1628776"/>
            <a:ext cx="10888662" cy="3600425"/>
          </a:xfrm>
        </p:spPr>
        <p:txBody>
          <a:bodyPr/>
          <a:lstStyle>
            <a:lvl1pPr>
              <a:lnSpc>
                <a:spcPct val="88000"/>
              </a:lnSpc>
              <a:buFontTx/>
              <a:buNone/>
              <a:defRPr sz="3200">
                <a:solidFill>
                  <a:schemeClr val="tx2"/>
                </a:solidFill>
              </a:defRPr>
            </a:lvl1pPr>
          </a:lstStyle>
          <a:p>
            <a:pPr lvl="0"/>
            <a:r>
              <a:rPr lang="da-DK" smtClean="0"/>
              <a:t>Klik for at redigere i master</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157FAC68-EA9E-4857-A620-B9AB16991BE4}" type="datetime2">
              <a:rPr lang="da-DK" smtClean="0">
                <a:solidFill>
                  <a:prstClr val="white">
                    <a:lumMod val="75000"/>
                  </a:prstClr>
                </a:solidFill>
              </a:rPr>
              <a:t>28. oktober 2021</a:t>
            </a:fld>
            <a:endParaRPr dirty="0">
              <a:solidFill>
                <a:prstClr val="white">
                  <a:lumMod val="75000"/>
                </a:prstClr>
              </a:solidFill>
            </a:endParaRPr>
          </a:p>
        </p:txBody>
      </p:sp>
      <p:sp>
        <p:nvSpPr>
          <p:cNvPr id="12" name="Pladsholder logo"/>
          <p:cNvSpPr>
            <a:spLocks noGrp="1"/>
          </p:cNvSpPr>
          <p:nvPr>
            <p:ph type="body" sz="quarter" idx="22" hasCustomPrompt="1"/>
          </p:nvPr>
        </p:nvSpPr>
        <p:spPr>
          <a:xfrm>
            <a:off x="655670" y="6378872"/>
            <a:ext cx="223200" cy="201600"/>
          </a:xfrm>
          <a:blipFill>
            <a:blip r:embed="rId2"/>
            <a:stretch>
              <a:fillRect/>
            </a:stretch>
          </a:blipFill>
        </p:spPr>
        <p:txBody>
          <a:bodyPr/>
          <a:lstStyle>
            <a:lvl1pPr>
              <a:defRPr sz="100" b="0">
                <a:solidFill>
                  <a:schemeClr val="bg1"/>
                </a:solidFill>
              </a:defRPr>
            </a:lvl1pPr>
          </a:lstStyle>
          <a:p>
            <a:pPr lvl="0"/>
            <a:r>
              <a:rPr lang="da-DK" dirty="0"/>
              <a:t>.</a:t>
            </a:r>
          </a:p>
        </p:txBody>
      </p:sp>
    </p:spTree>
    <p:extLst>
      <p:ext uri="{BB962C8B-B14F-4D97-AF65-F5344CB8AC3E}">
        <p14:creationId xmlns:p14="http://schemas.microsoft.com/office/powerpoint/2010/main" val="33287686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 og billede 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6981229" cy="468000"/>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6980895"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8023223" y="0"/>
            <a:ext cx="4165601" cy="6858000"/>
          </a:xfrm>
        </p:spPr>
        <p:txBody>
          <a:bodyPr tIns="612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2916398D-FF1E-445E-9CEB-2D825CD53F89}" type="datetime2">
              <a:rPr lang="da-DK" smtClean="0">
                <a:solidFill>
                  <a:prstClr val="white">
                    <a:lumMod val="75000"/>
                  </a:prstClr>
                </a:solidFill>
              </a:rPr>
              <a:t>28. oktober 2021</a:t>
            </a:fld>
            <a:endParaRPr dirty="0">
              <a:solidFill>
                <a:prstClr val="white">
                  <a:lumMod val="75000"/>
                </a:prstClr>
              </a:solidFill>
            </a:endParaRPr>
          </a:p>
        </p:txBody>
      </p:sp>
      <p:grpSp>
        <p:nvGrpSpPr>
          <p:cNvPr id="21" name="Gruppe 20"/>
          <p:cNvGrpSpPr/>
          <p:nvPr userDrawn="1"/>
        </p:nvGrpSpPr>
        <p:grpSpPr>
          <a:xfrm>
            <a:off x="12188825" y="1941319"/>
            <a:ext cx="2032000" cy="2054444"/>
            <a:chOff x="9150825" y="2171823"/>
            <a:chExt cx="2032000" cy="2054444"/>
          </a:xfrm>
        </p:grpSpPr>
        <p:sp>
          <p:nvSpPr>
            <p:cNvPr id="22"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3"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uppe 78"/>
            <p:cNvGrpSpPr>
              <a:grpSpLocks/>
            </p:cNvGrpSpPr>
            <p:nvPr/>
          </p:nvGrpSpPr>
          <p:grpSpPr bwMode="auto">
            <a:xfrm>
              <a:off x="9305577" y="3846855"/>
              <a:ext cx="330145" cy="379412"/>
              <a:chOff x="1018031" y="5509431"/>
              <a:chExt cx="373412" cy="429121"/>
            </a:xfrm>
          </p:grpSpPr>
          <p:pic>
            <p:nvPicPr>
              <p:cNvPr id="25"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7" name="Gruppe 26"/>
          <p:cNvGrpSpPr/>
          <p:nvPr userDrawn="1"/>
        </p:nvGrpSpPr>
        <p:grpSpPr>
          <a:xfrm>
            <a:off x="-2405743" y="1204883"/>
            <a:ext cx="2405743" cy="2221782"/>
            <a:chOff x="-2405743" y="1655465"/>
            <a:chExt cx="2405743" cy="2221782"/>
          </a:xfrm>
        </p:grpSpPr>
        <p:pic>
          <p:nvPicPr>
            <p:cNvPr id="28" name="Billede 27"/>
            <p:cNvPicPr>
              <a:picLocks noChangeAspect="1"/>
            </p:cNvPicPr>
            <p:nvPr userDrawn="1"/>
          </p:nvPicPr>
          <p:blipFill>
            <a:blip r:embed="rId4"/>
            <a:stretch>
              <a:fillRect/>
            </a:stretch>
          </p:blipFill>
          <p:spPr>
            <a:xfrm>
              <a:off x="-1060701" y="3676062"/>
              <a:ext cx="920576" cy="201185"/>
            </a:xfrm>
            <a:prstGeom prst="rect">
              <a:avLst/>
            </a:prstGeom>
          </p:spPr>
        </p:pic>
        <p:sp>
          <p:nvSpPr>
            <p:cNvPr id="29"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18" name="Billed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576301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og billede II">
    <p:spTree>
      <p:nvGrpSpPr>
        <p:cNvPr id="1" name=""/>
        <p:cNvGrpSpPr/>
        <p:nvPr/>
      </p:nvGrpSpPr>
      <p:grpSpPr>
        <a:xfrm>
          <a:off x="0" y="0"/>
          <a:ext cx="0" cy="0"/>
          <a:chOff x="0" y="0"/>
          <a:chExt cx="0" cy="0"/>
        </a:xfrm>
      </p:grpSpPr>
      <p:sp>
        <p:nvSpPr>
          <p:cNvPr id="2" name="Titel 1"/>
          <p:cNvSpPr>
            <a:spLocks noGrp="1"/>
          </p:cNvSpPr>
          <p:nvPr>
            <p:ph type="title"/>
          </p:nvPr>
        </p:nvSpPr>
        <p:spPr>
          <a:xfrm>
            <a:off x="651600" y="311972"/>
            <a:ext cx="5351204" cy="812772"/>
          </a:xfrm>
        </p:spPr>
        <p:txBody>
          <a:bodyPr/>
          <a:lstStyle/>
          <a:p>
            <a:r>
              <a:rPr lang="da-DK" smtClean="0"/>
              <a:t>Klik for at redigere i master</a:t>
            </a:r>
            <a:endParaRPr lang="da-DK" dirty="0"/>
          </a:p>
        </p:txBody>
      </p:sp>
      <p:sp>
        <p:nvSpPr>
          <p:cNvPr id="7" name="Pladsholder til tekst 2"/>
          <p:cNvSpPr>
            <a:spLocks noGrp="1"/>
          </p:cNvSpPr>
          <p:nvPr>
            <p:ph type="body" sz="quarter" idx="13"/>
          </p:nvPr>
        </p:nvSpPr>
        <p:spPr>
          <a:xfrm>
            <a:off x="651600" y="1195389"/>
            <a:ext cx="5350867" cy="4886325"/>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6362467" y="0"/>
            <a:ext cx="5826358"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899B120B-CC4F-4735-AA94-14A9652FE765}"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grpSp>
        <p:nvGrpSpPr>
          <p:cNvPr id="25" name="Gruppe 24"/>
          <p:cNvGrpSpPr/>
          <p:nvPr userDrawn="1"/>
        </p:nvGrpSpPr>
        <p:grpSpPr>
          <a:xfrm>
            <a:off x="-2405743" y="1204883"/>
            <a:ext cx="2405743" cy="2221782"/>
            <a:chOff x="-2405743" y="1655465"/>
            <a:chExt cx="2405743" cy="2221782"/>
          </a:xfrm>
        </p:grpSpPr>
        <p:pic>
          <p:nvPicPr>
            <p:cNvPr id="26" name="Billede 25"/>
            <p:cNvPicPr>
              <a:picLocks noChangeAspect="1"/>
            </p:cNvPicPr>
            <p:nvPr userDrawn="1"/>
          </p:nvPicPr>
          <p:blipFill>
            <a:blip r:embed="rId4"/>
            <a:stretch>
              <a:fillRect/>
            </a:stretch>
          </p:blipFill>
          <p:spPr>
            <a:xfrm>
              <a:off x="-1060701" y="3676062"/>
              <a:ext cx="920576" cy="201185"/>
            </a:xfrm>
            <a:prstGeom prst="rect">
              <a:avLst/>
            </a:prstGeom>
          </p:spPr>
        </p:pic>
        <p:sp>
          <p:nvSpPr>
            <p:cNvPr id="27" name="Rectangle 5"/>
            <p:cNvSpPr/>
            <p:nvPr userDrawn="1"/>
          </p:nvSpPr>
          <p:spPr bwMode="auto">
            <a:xfrm>
              <a:off x="-2405743" y="1655465"/>
              <a:ext cx="2405743" cy="1938992"/>
            </a:xfrm>
            <a:prstGeom prst="rect">
              <a:avLst/>
            </a:prstGeom>
          </p:spPr>
          <p:txBody>
            <a:bodyPr wrap="square" lIns="0" tIns="0" rIns="144000" bIns="0">
              <a:spAutoFit/>
            </a:bodyPr>
            <a:lstStyle/>
            <a:p>
              <a:pPr algn="r">
                <a:defRPr/>
              </a:pPr>
              <a:r>
                <a:rPr lang="da-DK" sz="900" b="1" noProof="1">
                  <a:solidFill>
                    <a:prstClr val="white">
                      <a:lumMod val="50000"/>
                    </a:prstClr>
                  </a:solidFill>
                  <a:ea typeface="Calibri" panose="020F0502020204030204" pitchFamily="34" charset="0"/>
                  <a:cs typeface="Arial" panose="020B0604020202020204" pitchFamily="34" charset="0"/>
                </a:rPr>
                <a:t>Tekst-typografier</a:t>
              </a:r>
            </a:p>
            <a:p>
              <a:pPr algn="r">
                <a:defRPr/>
              </a:pPr>
              <a:r>
                <a:rPr lang="da-DK" sz="900" noProof="1">
                  <a:solidFill>
                    <a:prstClr val="white">
                      <a:lumMod val="50000"/>
                    </a:prstClr>
                  </a:solidFill>
                  <a:ea typeface="Calibri" panose="020F0502020204030204" pitchFamily="34" charset="0"/>
                  <a:cs typeface="Arial" panose="020B0604020202020204" pitchFamily="34" charset="0"/>
                </a:rPr>
                <a:t>Brug </a:t>
              </a:r>
              <a:r>
                <a:rPr lang="da-DK" sz="900" b="1" noProof="1">
                  <a:solidFill>
                    <a:prstClr val="white">
                      <a:lumMod val="50000"/>
                    </a:prstClr>
                  </a:solidFill>
                  <a:ea typeface="Calibri" panose="020F0502020204030204" pitchFamily="34" charset="0"/>
                  <a:cs typeface="Arial" panose="020B0604020202020204" pitchFamily="34" charset="0"/>
                </a:rPr>
                <a:t>TAB</a:t>
              </a:r>
              <a:r>
                <a:rPr lang="da-DK" sz="900" noProof="1">
                  <a:solidFill>
                    <a:prstClr val="white">
                      <a:lumMod val="50000"/>
                    </a:prstClr>
                  </a:solidFill>
                  <a:ea typeface="Calibri" panose="020F0502020204030204" pitchFamily="34" charset="0"/>
                  <a:cs typeface="Arial" panose="020B0604020202020204" pitchFamily="34" charset="0"/>
                </a:rPr>
                <a:t> for at gå frem i tekst-niveauer</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1 = Tekst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2 = Punkt-liste 20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3 = Punkt-liste 18 pkt.</a:t>
              </a:r>
            </a:p>
            <a:p>
              <a:pPr algn="r">
                <a:defRPr/>
              </a:pPr>
              <a:r>
                <a:rPr lang="da-DK" sz="900" noProof="1">
                  <a:solidFill>
                    <a:prstClr val="white">
                      <a:lumMod val="50000"/>
                    </a:prstClr>
                  </a:solidFill>
                  <a:ea typeface="Calibri" panose="020F0502020204030204" pitchFamily="34" charset="0"/>
                  <a:cs typeface="Arial" panose="020B0604020202020204" pitchFamily="34" charset="0"/>
                </a:rPr>
                <a:t>Niveau 4-9 = Punkt-liste 18 pkt.</a:t>
              </a:r>
            </a:p>
            <a:p>
              <a:pPr algn="r">
                <a:defRPr/>
              </a:pPr>
              <a:endParaRPr lang="da-DK" sz="900"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For at gå tilbage i tekst-niveauer, brug </a:t>
              </a:r>
              <a:r>
                <a:rPr lang="da-DK" sz="900" b="1" noProof="1">
                  <a:solidFill>
                    <a:prstClr val="white">
                      <a:lumMod val="50000"/>
                    </a:prstClr>
                  </a:solidFill>
                  <a:ea typeface="Calibri" panose="020F0502020204030204" pitchFamily="34" charset="0"/>
                  <a:cs typeface="Arial" panose="020B0604020202020204" pitchFamily="34" charset="0"/>
                </a:rPr>
                <a:t>SHIFT + TAB</a:t>
              </a:r>
            </a:p>
            <a:p>
              <a:pPr algn="r">
                <a:defRPr/>
              </a:pPr>
              <a:endParaRPr lang="da-DK" sz="900" b="1" noProof="1">
                <a:solidFill>
                  <a:prstClr val="white">
                    <a:lumMod val="50000"/>
                  </a:prstClr>
                </a:solidFill>
                <a:ea typeface="Calibri" panose="020F0502020204030204" pitchFamily="34" charset="0"/>
                <a:cs typeface="Arial" panose="020B0604020202020204" pitchFamily="34" charset="0"/>
              </a:endParaRPr>
            </a:p>
            <a:p>
              <a:pPr algn="r">
                <a:defRPr/>
              </a:pPr>
              <a:r>
                <a:rPr lang="da-DK" sz="900" noProof="1">
                  <a:solidFill>
                    <a:prstClr val="white">
                      <a:lumMod val="50000"/>
                    </a:prstClr>
                  </a:solidFill>
                  <a:ea typeface="Calibri" panose="020F0502020204030204" pitchFamily="34" charset="0"/>
                  <a:cs typeface="Arial" panose="020B0604020202020204" pitchFamily="34" charset="0"/>
                </a:rPr>
                <a:t>Alternativt kan</a:t>
              </a:r>
            </a:p>
            <a:p>
              <a:pPr algn="r">
                <a:defRPr/>
              </a:pPr>
              <a:r>
                <a:rPr lang="da-DK" sz="900" b="1" noProof="1">
                  <a:solidFill>
                    <a:prstClr val="white">
                      <a:lumMod val="50000"/>
                    </a:prstClr>
                  </a:solidFill>
                  <a:ea typeface="Calibri" panose="020F0502020204030204" pitchFamily="34" charset="0"/>
                  <a:cs typeface="Arial" panose="020B0604020202020204" pitchFamily="34" charset="0"/>
                </a:rPr>
                <a:t>Forøg</a:t>
              </a:r>
              <a:r>
                <a:rPr lang="da-DK" sz="900" noProof="1">
                  <a:solidFill>
                    <a:prstClr val="white">
                      <a:lumMod val="50000"/>
                    </a:prstClr>
                  </a:solidFill>
                  <a:ea typeface="Calibri" panose="020F0502020204030204" pitchFamily="34" charset="0"/>
                  <a:cs typeface="Arial" panose="020B0604020202020204" pitchFamily="34" charset="0"/>
                </a:rPr>
                <a:t> og </a:t>
              </a:r>
              <a:r>
                <a:rPr lang="da-DK" sz="900" b="1" noProof="1">
                  <a:solidFill>
                    <a:prstClr val="white">
                      <a:lumMod val="50000"/>
                    </a:prstClr>
                  </a:solidFill>
                  <a:ea typeface="Calibri" panose="020F0502020204030204" pitchFamily="34" charset="0"/>
                  <a:cs typeface="Arial" panose="020B0604020202020204" pitchFamily="34" charset="0"/>
                </a:rPr>
                <a:t>Formindsk</a:t>
              </a:r>
              <a:r>
                <a:rPr lang="da-DK" sz="900" noProof="1">
                  <a:solidFill>
                    <a:prstClr val="white">
                      <a:lumMod val="50000"/>
                    </a:prstClr>
                  </a:solidFill>
                  <a:ea typeface="Calibri" panose="020F0502020204030204" pitchFamily="34" charset="0"/>
                  <a:cs typeface="Arial" panose="020B0604020202020204" pitchFamily="34" charset="0"/>
                </a:rPr>
                <a:t> </a:t>
              </a:r>
            </a:p>
            <a:p>
              <a:pPr algn="r">
                <a:defRPr/>
              </a:pPr>
              <a:r>
                <a:rPr lang="da-DK" sz="900" noProof="1">
                  <a:solidFill>
                    <a:prstClr val="white">
                      <a:lumMod val="50000"/>
                    </a:prstClr>
                  </a:solidFill>
                  <a:ea typeface="Calibri" panose="020F0502020204030204" pitchFamily="34" charset="0"/>
                  <a:cs typeface="Arial" panose="020B0604020202020204" pitchFamily="34" charset="0"/>
                </a:rPr>
                <a:t>listeniveau bruges</a:t>
              </a:r>
            </a:p>
          </p:txBody>
        </p:sp>
      </p:grpSp>
      <p:pic>
        <p:nvPicPr>
          <p:cNvPr id="28" name="Billede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497865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re farvet tekstbokse">
    <p:spTree>
      <p:nvGrpSpPr>
        <p:cNvPr id="1" name=""/>
        <p:cNvGrpSpPr/>
        <p:nvPr/>
      </p:nvGrpSpPr>
      <p:grpSpPr>
        <a:xfrm>
          <a:off x="0" y="0"/>
          <a:ext cx="0" cy="0"/>
          <a:chOff x="0" y="0"/>
          <a:chExt cx="0" cy="0"/>
        </a:xfrm>
      </p:grpSpPr>
      <p:sp>
        <p:nvSpPr>
          <p:cNvPr id="8"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3" name="Pladsholder til tekst 2"/>
          <p:cNvSpPr>
            <a:spLocks noGrp="1"/>
          </p:cNvSpPr>
          <p:nvPr>
            <p:ph type="body" sz="quarter" idx="14" hasCustomPrompt="1"/>
          </p:nvPr>
        </p:nvSpPr>
        <p:spPr>
          <a:xfrm>
            <a:off x="40549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4" name="Pladsholder til tekst 3"/>
          <p:cNvSpPr>
            <a:spLocks noGrp="1"/>
          </p:cNvSpPr>
          <p:nvPr>
            <p:ph type="body" sz="quarter" idx="15" hasCustomPrompt="1"/>
          </p:nvPr>
        </p:nvSpPr>
        <p:spPr>
          <a:xfrm>
            <a:off x="8127888" y="0"/>
            <a:ext cx="4078938" cy="6858000"/>
          </a:xfrm>
          <a:solidFill>
            <a:schemeClr val="accent2"/>
          </a:solidFill>
          <a:ln>
            <a:noFill/>
          </a:ln>
        </p:spPr>
        <p:txBody>
          <a:bodyPr tIns="144000"/>
          <a:lstStyle>
            <a:lvl1pPr algn="ctr">
              <a:defRPr sz="13400" b="1">
                <a:solidFill>
                  <a:schemeClr val="accent3"/>
                </a:solidFill>
                <a:latin typeface="Arial Black" panose="020B0A04020102020204" pitchFamily="34" charset="0"/>
              </a:defRPr>
            </a:lvl1pPr>
          </a:lstStyle>
          <a:p>
            <a:pPr lvl="0"/>
            <a:r>
              <a:rPr lang="da-DK" dirty="0"/>
              <a:t>xx</a:t>
            </a:r>
          </a:p>
        </p:txBody>
      </p:sp>
      <p:sp>
        <p:nvSpPr>
          <p:cNvPr id="16"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7" name="Pladsholder til tekst 5"/>
          <p:cNvSpPr>
            <a:spLocks noGrp="1"/>
          </p:cNvSpPr>
          <p:nvPr>
            <p:ph type="body" sz="quarter" idx="17"/>
          </p:nvPr>
        </p:nvSpPr>
        <p:spPr>
          <a:xfrm>
            <a:off x="40549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18" name="Pladsholder til tekst 6"/>
          <p:cNvSpPr>
            <a:spLocks noGrp="1"/>
          </p:cNvSpPr>
          <p:nvPr>
            <p:ph type="body" sz="quarter" idx="18"/>
          </p:nvPr>
        </p:nvSpPr>
        <p:spPr>
          <a:xfrm>
            <a:off x="8127888" y="2179638"/>
            <a:ext cx="4078938" cy="1897062"/>
          </a:xfrm>
        </p:spPr>
        <p:txBody>
          <a:bodyPr lIns="360000" rIns="360000"/>
          <a:lstStyle>
            <a:lvl1pPr>
              <a:lnSpc>
                <a:spcPct val="99000"/>
              </a:lnSpc>
              <a:defRPr sz="20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84D96198-2257-4001-B2C1-BAEE6F7E83BB}" type="datetime2">
              <a:rPr lang="da-DK" smtClean="0">
                <a:solidFill>
                  <a:prstClr val="white">
                    <a:lumMod val="75000"/>
                  </a:prstClr>
                </a:solidFill>
              </a:rPr>
              <a:t>28. oktober 2021</a:t>
            </a:fld>
            <a:endParaRPr dirty="0">
              <a:solidFill>
                <a:prstClr val="white">
                  <a:lumMod val="75000"/>
                </a:prstClr>
              </a:solidFill>
            </a:endParaRPr>
          </a:p>
        </p:txBody>
      </p:sp>
      <p:pic>
        <p:nvPicPr>
          <p:cNvPr id="12" name="Billed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225141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boks med billede 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noFill/>
          <a:ln>
            <a:noFill/>
          </a:ln>
        </p:spPr>
        <p:txBody>
          <a:bodyPr tIns="144000"/>
          <a:lstStyle>
            <a:lvl1pPr algn="ctr">
              <a:defRPr sz="13400" b="1">
                <a:solidFill>
                  <a:schemeClr val="accent1"/>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lvl1pPr>
            <a:lvl5pPr>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‹nr.›</a:t>
            </a:fld>
            <a:endParaRPr lang="da-DK" dirty="0"/>
          </a:p>
        </p:txBody>
      </p:sp>
      <p:sp>
        <p:nvSpPr>
          <p:cNvPr id="5" name="Pladsholder til dato 4" hidden="1"/>
          <p:cNvSpPr>
            <a:spLocks noGrp="1"/>
          </p:cNvSpPr>
          <p:nvPr>
            <p:ph type="dt" sz="half" idx="12"/>
          </p:nvPr>
        </p:nvSpPr>
        <p:spPr/>
        <p:txBody>
          <a:bodyPr/>
          <a:lstStyle/>
          <a:p>
            <a:fld id="{77031B66-F045-4780-948E-5A130EC1902A}" type="datetime2">
              <a:rPr lang="da-DK" smtClean="0">
                <a:solidFill>
                  <a:prstClr val="white">
                    <a:lumMod val="75000"/>
                  </a:prstClr>
                </a:solidFill>
              </a:rPr>
              <a:t>28. oktober 2021</a:t>
            </a:fld>
            <a:endParaRPr dirty="0">
              <a:solidFill>
                <a:prstClr val="white">
                  <a:lumMod val="75000"/>
                </a:prstClr>
              </a:solidFill>
            </a:endParaRPr>
          </a:p>
        </p:txBody>
      </p:sp>
      <p:grpSp>
        <p:nvGrpSpPr>
          <p:cNvPr id="20" name="Gruppe 19"/>
          <p:cNvGrpSpPr/>
          <p:nvPr userDrawn="1"/>
        </p:nvGrpSpPr>
        <p:grpSpPr>
          <a:xfrm>
            <a:off x="12188825" y="1941319"/>
            <a:ext cx="2032000" cy="2054444"/>
            <a:chOff x="9150825" y="2171823"/>
            <a:chExt cx="2032000" cy="2054444"/>
          </a:xfrm>
        </p:grpSpPr>
        <p:sp>
          <p:nvSpPr>
            <p:cNvPr id="21"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2"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e 78"/>
            <p:cNvGrpSpPr>
              <a:grpSpLocks/>
            </p:cNvGrpSpPr>
            <p:nvPr/>
          </p:nvGrpSpPr>
          <p:grpSpPr bwMode="auto">
            <a:xfrm>
              <a:off x="9305577" y="3846855"/>
              <a:ext cx="330145" cy="379412"/>
              <a:chOff x="1018031" y="5509431"/>
              <a:chExt cx="373412" cy="429121"/>
            </a:xfrm>
          </p:grpSpPr>
          <p:pic>
            <p:nvPicPr>
              <p:cNvPr id="24"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pic>
        <p:nvPicPr>
          <p:cNvPr id="15" name="Billed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12553244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boks med billede II">
    <p:spTree>
      <p:nvGrpSpPr>
        <p:cNvPr id="1" name=""/>
        <p:cNvGrpSpPr/>
        <p:nvPr/>
      </p:nvGrpSpPr>
      <p:grpSpPr>
        <a:xfrm>
          <a:off x="0" y="0"/>
          <a:ext cx="0" cy="0"/>
          <a:chOff x="0" y="0"/>
          <a:chExt cx="0" cy="0"/>
        </a:xfrm>
      </p:grpSpPr>
      <p:sp>
        <p:nvSpPr>
          <p:cNvPr id="10" name="Pladsholder til tekst 1"/>
          <p:cNvSpPr>
            <a:spLocks noGrp="1"/>
          </p:cNvSpPr>
          <p:nvPr>
            <p:ph type="body" sz="quarter" idx="13" hasCustomPrompt="1"/>
          </p:nvPr>
        </p:nvSpPr>
        <p:spPr>
          <a:xfrm>
            <a:off x="-24243" y="0"/>
            <a:ext cx="4078938" cy="6858000"/>
          </a:xfrm>
          <a:solidFill>
            <a:schemeClr val="accent1"/>
          </a:solidFill>
          <a:ln>
            <a:noFill/>
          </a:ln>
        </p:spPr>
        <p:txBody>
          <a:bodyPr tIns="144000"/>
          <a:lstStyle>
            <a:lvl1pPr algn="ctr">
              <a:defRPr sz="13400" b="1">
                <a:solidFill>
                  <a:schemeClr val="accent4"/>
                </a:solidFill>
                <a:latin typeface="Arial Black" panose="020B0A04020102020204" pitchFamily="34" charset="0"/>
              </a:defRPr>
            </a:lvl1pPr>
          </a:lstStyle>
          <a:p>
            <a:pPr lvl="0"/>
            <a:r>
              <a:rPr lang="da-DK" dirty="0"/>
              <a:t>xx</a:t>
            </a:r>
          </a:p>
        </p:txBody>
      </p:sp>
      <p:sp>
        <p:nvSpPr>
          <p:cNvPr id="11" name="Pladsholder til tekst 4"/>
          <p:cNvSpPr>
            <a:spLocks noGrp="1"/>
          </p:cNvSpPr>
          <p:nvPr>
            <p:ph type="body" sz="quarter" idx="16"/>
          </p:nvPr>
        </p:nvSpPr>
        <p:spPr>
          <a:xfrm>
            <a:off x="-24243" y="2179638"/>
            <a:ext cx="4078938" cy="1897062"/>
          </a:xfrm>
        </p:spPr>
        <p:txBody>
          <a:bodyPr lIns="360000" rIns="360000"/>
          <a:lstStyle>
            <a:lvl1pPr>
              <a:lnSpc>
                <a:spcPct val="99000"/>
              </a:lnSpc>
              <a:defRPr sz="2000">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defRPr>
                <a:solidFill>
                  <a:schemeClr val="accent5"/>
                </a:solidFill>
              </a:defRPr>
            </a:lvl6pPr>
            <a:lvl7pPr>
              <a:defRPr>
                <a:solidFill>
                  <a:schemeClr val="accent5"/>
                </a:solidFill>
              </a:defRPr>
            </a:lvl7pPr>
            <a:lvl8pPr>
              <a:defRPr>
                <a:solidFill>
                  <a:schemeClr val="accent5"/>
                </a:solidFill>
              </a:defRPr>
            </a:lvl8pPr>
            <a:lvl9pPr>
              <a:defRPr>
                <a:solidFill>
                  <a:schemeClr val="accent5"/>
                </a:solidFill>
              </a:defRPr>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dirty="0"/>
          </a:p>
        </p:txBody>
      </p:sp>
      <p:sp>
        <p:nvSpPr>
          <p:cNvPr id="8" name="Pladsholder til billede 3"/>
          <p:cNvSpPr>
            <a:spLocks noGrp="1"/>
          </p:cNvSpPr>
          <p:nvPr>
            <p:ph type="pic" sz="quarter" idx="14" hasCustomPrompt="1"/>
          </p:nvPr>
        </p:nvSpPr>
        <p:spPr>
          <a:xfrm>
            <a:off x="4055128" y="0"/>
            <a:ext cx="8133697" cy="6858000"/>
          </a:xfrm>
        </p:spPr>
        <p:txBody>
          <a:bodyPr tIns="468000" anchor="ctr" anchorCtr="0"/>
          <a:lstStyle>
            <a:lvl1pPr marL="0" indent="0" algn="ctr">
              <a:buFontTx/>
              <a:buNone/>
              <a:defRPr sz="1200" b="0" baseline="0">
                <a:solidFill>
                  <a:schemeClr val="tx1">
                    <a:lumMod val="50000"/>
                    <a:lumOff val="50000"/>
                  </a:schemeClr>
                </a:solidFill>
              </a:defRPr>
            </a:lvl1pPr>
          </a:lstStyle>
          <a:p>
            <a:r>
              <a:rPr lang="da-DK" dirty="0"/>
              <a:t>Klik på ikonet og indsæt billede</a:t>
            </a:r>
          </a:p>
        </p:txBody>
      </p:sp>
      <p:sp>
        <p:nvSpPr>
          <p:cNvPr id="3" name="Pladsholder til sidefod 2"/>
          <p:cNvSpPr>
            <a:spLocks noGrp="1"/>
          </p:cNvSpPr>
          <p:nvPr>
            <p:ph type="ftr" sz="quarter" idx="10"/>
          </p:nvPr>
        </p:nvSpPr>
        <p:spPr/>
        <p:txBody>
          <a:bodyPr/>
          <a:lstStyle>
            <a:lvl1pPr>
              <a:defRPr>
                <a:solidFill>
                  <a:schemeClr val="bg1"/>
                </a:solidFill>
              </a:defRPr>
            </a:lvl1pPr>
          </a:lstStyle>
          <a:p>
            <a:r>
              <a:rPr lang="da-DK" smtClean="0">
                <a:solidFill>
                  <a:prstClr val="white"/>
                </a:solidFill>
              </a:rPr>
              <a:t>/ Landbrugsstyrelsen / Lodsejermøde</a:t>
            </a:r>
            <a:endParaRPr lang="da-DK" dirty="0">
              <a:solidFill>
                <a:prstClr val="white"/>
              </a:solidFill>
            </a:endParaRPr>
          </a:p>
        </p:txBody>
      </p:sp>
      <p:sp>
        <p:nvSpPr>
          <p:cNvPr id="4" name="Pladsholder til slidenummer 3"/>
          <p:cNvSpPr>
            <a:spLocks noGrp="1"/>
          </p:cNvSpPr>
          <p:nvPr>
            <p:ph type="sldNum" sz="quarter" idx="11"/>
          </p:nvPr>
        </p:nvSpPr>
        <p:spPr/>
        <p:txBody>
          <a:bodyPr/>
          <a:lstStyle>
            <a:lvl1pPr>
              <a:defRPr>
                <a:solidFill>
                  <a:schemeClr val="bg1"/>
                </a:solidFill>
              </a:defRPr>
            </a:lvl1pPr>
          </a:lstStyle>
          <a:p>
            <a:fld id="{667EC89C-17A0-4E64-A6D2-B825673CEEDF}" type="slidenum">
              <a:rPr lang="da-DK" smtClean="0">
                <a:solidFill>
                  <a:prstClr val="white"/>
                </a:solidFill>
              </a:rPr>
              <a:pPr/>
              <a:t>‹nr.›</a:t>
            </a:fld>
            <a:endParaRPr lang="da-DK" dirty="0">
              <a:solidFill>
                <a:prstClr val="white"/>
              </a:solidFill>
            </a:endParaRPr>
          </a:p>
        </p:txBody>
      </p:sp>
      <p:sp>
        <p:nvSpPr>
          <p:cNvPr id="5" name="Pladsholder til dato 4" hidden="1"/>
          <p:cNvSpPr>
            <a:spLocks noGrp="1"/>
          </p:cNvSpPr>
          <p:nvPr>
            <p:ph type="dt" sz="half" idx="12"/>
          </p:nvPr>
        </p:nvSpPr>
        <p:spPr/>
        <p:txBody>
          <a:bodyPr/>
          <a:lstStyle/>
          <a:p>
            <a:fld id="{A5524A4C-4368-4385-9332-0F68D204689B}" type="datetime2">
              <a:rPr lang="da-DK" smtClean="0">
                <a:solidFill>
                  <a:prstClr val="white">
                    <a:lumMod val="75000"/>
                  </a:prstClr>
                </a:solidFill>
              </a:rPr>
              <a:t>28. oktober 2021</a:t>
            </a:fld>
            <a:endParaRPr dirty="0">
              <a:solidFill>
                <a:prstClr val="white">
                  <a:lumMod val="75000"/>
                </a:prstClr>
              </a:solidFill>
            </a:endParaRPr>
          </a:p>
        </p:txBody>
      </p:sp>
      <p:grpSp>
        <p:nvGrpSpPr>
          <p:cNvPr id="19" name="Gruppe 18"/>
          <p:cNvGrpSpPr/>
          <p:nvPr userDrawn="1"/>
        </p:nvGrpSpPr>
        <p:grpSpPr>
          <a:xfrm>
            <a:off x="12188825" y="1941319"/>
            <a:ext cx="2032000" cy="2054444"/>
            <a:chOff x="9150825" y="2171823"/>
            <a:chExt cx="2032000" cy="2054444"/>
          </a:xfrm>
        </p:grpSpPr>
        <p:sp>
          <p:nvSpPr>
            <p:cNvPr id="20" name="TextBox 12"/>
            <p:cNvSpPr txBox="1">
              <a:spLocks noChangeArrowheads="1"/>
            </p:cNvSpPr>
            <p:nvPr/>
          </p:nvSpPr>
          <p:spPr bwMode="auto">
            <a:xfrm>
              <a:off x="9150825" y="2171823"/>
              <a:ext cx="20320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1. </a:t>
              </a:r>
              <a:r>
                <a:rPr lang="da-DK" sz="900" noProof="1">
                  <a:solidFill>
                    <a:prstClr val="white">
                      <a:lumMod val="50000"/>
                    </a:prstClr>
                  </a:solidFill>
                  <a:latin typeface="Arial"/>
                  <a:ea typeface="Calibri" panose="020F0502020204030204" pitchFamily="34" charset="0"/>
                  <a:cs typeface="Arial" panose="020B0604020202020204" pitchFamily="34" charset="0"/>
                </a:rPr>
                <a:t>Klik på billederammen</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2. </a:t>
              </a:r>
              <a:r>
                <a:rPr lang="da-DK" sz="900" noProof="1">
                  <a:solidFill>
                    <a:prstClr val="white">
                      <a:lumMod val="50000"/>
                    </a:prstClr>
                  </a:solidFill>
                  <a:latin typeface="Arial"/>
                  <a:ea typeface="Calibri" panose="020F0502020204030204" pitchFamily="34" charset="0"/>
                  <a:cs typeface="Arial" panose="020B0604020202020204" pitchFamily="34" charset="0"/>
                </a:rPr>
                <a:t>Indsæt det ønskede billede via fanen </a:t>
              </a:r>
              <a:r>
                <a:rPr lang="da-DK" sz="900" b="1" noProof="1">
                  <a:solidFill>
                    <a:prstClr val="white">
                      <a:lumMod val="50000"/>
                    </a:prstClr>
                  </a:solidFill>
                  <a:latin typeface="Arial"/>
                  <a:ea typeface="Calibri" panose="020F0502020204030204" pitchFamily="34" charset="0"/>
                  <a:cs typeface="Arial" panose="020B0604020202020204" pitchFamily="34" charset="0"/>
                </a:rPr>
                <a:t>Indsæt, Billeder</a:t>
              </a:r>
            </a:p>
            <a:p>
              <a:pPr eaLnBrk="1" hangingPunct="1">
                <a:spcBef>
                  <a:spcPts val="0"/>
                </a:spcBef>
                <a:buFontTx/>
                <a:buNone/>
                <a:defRPr/>
              </a:pPr>
              <a:r>
                <a:rPr lang="da-DK" sz="900" b="1" noProof="1">
                  <a:solidFill>
                    <a:prstClr val="white">
                      <a:lumMod val="50000"/>
                    </a:prstClr>
                  </a:solidFill>
                  <a:latin typeface="Arial"/>
                  <a:ea typeface="Calibri" panose="020F0502020204030204" pitchFamily="34" charset="0"/>
                  <a:cs typeface="Arial" panose="020B0604020202020204" pitchFamily="34" charset="0"/>
                </a:rPr>
                <a:t>3. </a:t>
              </a:r>
              <a:r>
                <a:rPr lang="da-DK" sz="900" noProof="1">
                  <a:solidFill>
                    <a:prstClr val="white">
                      <a:lumMod val="50000"/>
                    </a:prstClr>
                  </a:solidFill>
                  <a:latin typeface="Arial"/>
                  <a:ea typeface="Calibri" panose="020F0502020204030204" pitchFamily="34" charset="0"/>
                  <a:cs typeface="Arial" panose="020B0604020202020204" pitchFamily="34" charset="0"/>
                </a:rPr>
                <a:t>Klik </a:t>
              </a:r>
              <a:r>
                <a:rPr lang="da-DK" sz="900" b="1" noProof="1">
                  <a:solidFill>
                    <a:prstClr val="white">
                      <a:lumMod val="50000"/>
                    </a:prstClr>
                  </a:solidFill>
                  <a:latin typeface="Arial"/>
                  <a:ea typeface="Calibri" panose="020F0502020204030204" pitchFamily="34" charset="0"/>
                  <a:cs typeface="Arial" panose="020B0604020202020204" pitchFamily="34" charset="0"/>
                </a:rPr>
                <a:t>Beskær</a:t>
              </a:r>
              <a:r>
                <a:rPr lang="da-DK" sz="900" noProof="1">
                  <a:solidFill>
                    <a:prstClr val="white">
                      <a:lumMod val="50000"/>
                    </a:prstClr>
                  </a:solidFill>
                  <a:latin typeface="Arial"/>
                  <a:ea typeface="Calibri" panose="020F0502020204030204" pitchFamily="34" charset="0"/>
                  <a:cs typeface="Arial" panose="020B0604020202020204" pitchFamily="34" charset="0"/>
                </a:rPr>
                <a:t> for at ændre</a:t>
              </a:r>
            </a:p>
            <a:p>
              <a:pPr eaLnBrk="1" hangingPunct="1">
                <a:spcBef>
                  <a:spcPts val="0"/>
                </a:spcBef>
                <a:buFontTx/>
                <a:buNone/>
                <a:defRPr/>
              </a:pPr>
              <a:r>
                <a:rPr lang="da-DK" sz="900" noProof="1">
                  <a:solidFill>
                    <a:prstClr val="white">
                      <a:lumMod val="50000"/>
                    </a:prstClr>
                  </a:solidFill>
                  <a:latin typeface="Arial"/>
                  <a:ea typeface="Calibri" panose="020F0502020204030204" pitchFamily="34" charset="0"/>
                  <a:cs typeface="Arial" panose="020B0604020202020204" pitchFamily="34" charset="0"/>
                </a:rPr>
                <a:t>billedets fokus/størrelse</a:t>
              </a: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endParaRPr lang="da-DK" altLang="da-DK" sz="900" noProof="1">
                <a:solidFill>
                  <a:prstClr val="white">
                    <a:lumMod val="50000"/>
                  </a:prstClr>
                </a:solidFill>
                <a:latin typeface="Arial"/>
                <a:ea typeface="Calibri" panose="020F0502020204030204" pitchFamily="34" charset="0"/>
                <a:cs typeface="Arial" panose="020B0604020202020204" pitchFamily="34" charset="0"/>
              </a:endParaRPr>
            </a:p>
            <a:p>
              <a:pPr eaLnBrk="1" hangingPunct="1">
                <a:spcBef>
                  <a:spcPct val="0"/>
                </a:spcBef>
                <a:buFontTx/>
                <a:buNone/>
                <a:defRPr/>
              </a:pP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4. </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Ønsker du at skalere billedet, så hold </a:t>
              </a:r>
              <a:r>
                <a:rPr lang="da-DK" altLang="da-DK" sz="900" b="1" noProof="1">
                  <a:solidFill>
                    <a:prstClr val="white">
                      <a:lumMod val="50000"/>
                    </a:prstClr>
                  </a:solidFill>
                  <a:latin typeface="Arial"/>
                  <a:ea typeface="Calibri" panose="020F0502020204030204" pitchFamily="34" charset="0"/>
                  <a:cs typeface="Arial" panose="020B0604020202020204" pitchFamily="34" charset="0"/>
                </a:rPr>
                <a:t>SHIFT-</a:t>
              </a:r>
              <a:r>
                <a:rPr lang="da-DK" altLang="da-DK" sz="900" noProof="1">
                  <a:solidFill>
                    <a:prstClr val="white">
                      <a:lumMod val="50000"/>
                    </a:prstClr>
                  </a:solidFill>
                  <a:latin typeface="Arial"/>
                  <a:ea typeface="Calibri" panose="020F0502020204030204" pitchFamily="34" charset="0"/>
                  <a:cs typeface="Arial" panose="020B0604020202020204" pitchFamily="34" charset="0"/>
                </a:rPr>
                <a:t>knappen nede, mens der trækkes i billedets hjørner</a:t>
              </a:r>
            </a:p>
          </p:txBody>
        </p:sp>
        <p:pic>
          <p:nvPicPr>
            <p:cNvPr id="21" name="Billede 7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9315" y="3028176"/>
              <a:ext cx="373507" cy="3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e 78"/>
            <p:cNvGrpSpPr>
              <a:grpSpLocks/>
            </p:cNvGrpSpPr>
            <p:nvPr/>
          </p:nvGrpSpPr>
          <p:grpSpPr bwMode="auto">
            <a:xfrm>
              <a:off x="9305577" y="3846855"/>
              <a:ext cx="330145" cy="379412"/>
              <a:chOff x="1018031" y="5509431"/>
              <a:chExt cx="373412" cy="429121"/>
            </a:xfrm>
          </p:grpSpPr>
          <p:pic>
            <p:nvPicPr>
              <p:cNvPr id="23" name="Billede 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511796"/>
                <a:ext cx="373412" cy="42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5"/>
              <p:cNvSpPr/>
              <p:nvPr/>
            </p:nvSpPr>
            <p:spPr bwMode="auto">
              <a:xfrm>
                <a:off x="1023417" y="5509431"/>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grpSp>
      <p:sp>
        <p:nvSpPr>
          <p:cNvPr id="25" name="Pladsholder logo"/>
          <p:cNvSpPr>
            <a:spLocks noGrp="1"/>
          </p:cNvSpPr>
          <p:nvPr>
            <p:ph type="body" sz="quarter" idx="22" hasCustomPrompt="1"/>
          </p:nvPr>
        </p:nvSpPr>
        <p:spPr>
          <a:xfrm>
            <a:off x="655670" y="6378872"/>
            <a:ext cx="223200" cy="201600"/>
          </a:xfrm>
          <a:blipFill>
            <a:blip r:embed="rId4"/>
            <a:stretch>
              <a:fillRect/>
            </a:stretch>
          </a:blipFill>
        </p:spPr>
        <p:txBody>
          <a:bodyPr/>
          <a:lstStyle>
            <a:lvl1pPr>
              <a:defRPr sz="100" b="0">
                <a:solidFill>
                  <a:schemeClr val="bg1"/>
                </a:solidFill>
              </a:defRPr>
            </a:lvl1pPr>
          </a:lstStyle>
          <a:p>
            <a:pPr lvl="0"/>
            <a:r>
              <a:rPr lang="da-DK" dirty="0"/>
              <a:t>.</a:t>
            </a:r>
          </a:p>
        </p:txBody>
      </p:sp>
      <p:pic>
        <p:nvPicPr>
          <p:cNvPr id="16" name="Billed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80000" y="0"/>
            <a:ext cx="1835919" cy="1033433"/>
          </a:xfrm>
          <a:prstGeom prst="rect">
            <a:avLst/>
          </a:prstGeom>
        </p:spPr>
      </p:pic>
    </p:spTree>
    <p:extLst>
      <p:ext uri="{BB962C8B-B14F-4D97-AF65-F5344CB8AC3E}">
        <p14:creationId xmlns:p14="http://schemas.microsoft.com/office/powerpoint/2010/main" val="314258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emf"/><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1.emf"/><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1.emf"/><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image" Target="../media/image1.emf"/><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51517" y="311972"/>
            <a:ext cx="10886431"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651516" y="1196753"/>
            <a:ext cx="10886433"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1148399" y="6398800"/>
            <a:ext cx="5652000"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817200" y="6398800"/>
            <a:ext cx="298800"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D3450A2C-6C92-496C-93DC-CD46156DA57E}" type="datetime2">
              <a:rPr lang="da-DK" smtClean="0"/>
              <a:t>28. oktober 2021</a:t>
            </a:fld>
            <a:endParaRPr lang="da-DK" dirty="0"/>
          </a:p>
        </p:txBody>
      </p:sp>
      <p:pic>
        <p:nvPicPr>
          <p:cNvPr id="13"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9" r:id="rId3"/>
    <p:sldLayoutId id="2147483660" r:id="rId4"/>
    <p:sldLayoutId id="2147483661" r:id="rId5"/>
    <p:sldLayoutId id="2147483662" r:id="rId6"/>
    <p:sldLayoutId id="2147483650" r:id="rId7"/>
    <p:sldLayoutId id="2147483673" r:id="rId8"/>
    <p:sldLayoutId id="214748365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54" r:id="rId20"/>
    <p:sldLayoutId id="2147483655" r:id="rId21"/>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p:titleStyle>
    <p:body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753" userDrawn="1">
          <p15:clr>
            <a:srgbClr val="F26B43"/>
          </p15:clr>
        </p15:guide>
        <p15:guide id="4" orient="horz" pos="3831" userDrawn="1">
          <p15:clr>
            <a:srgbClr val="F26B43"/>
          </p15:clr>
        </p15:guide>
        <p15:guide id="5" orient="horz" pos="195" userDrawn="1">
          <p15:clr>
            <a:srgbClr val="F26B43"/>
          </p15:clr>
        </p15:guide>
        <p15:guide id="6" orient="horz" pos="491" userDrawn="1">
          <p15:clr>
            <a:srgbClr val="F26B43"/>
          </p15:clr>
        </p15:guide>
        <p15:guide id="7" pos="409" userDrawn="1">
          <p15:clr>
            <a:srgbClr val="F26B43"/>
          </p15:clr>
        </p15:guide>
        <p15:guide id="8" pos="72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65168" y="311972"/>
            <a:ext cx="10458166"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865167" y="1196753"/>
            <a:ext cx="10458168"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pic>
        <p:nvPicPr>
          <p:cNvPr id="11"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64969" y="6380524"/>
            <a:ext cx="299642" cy="199948"/>
          </a:xfrm>
          <a:prstGeom prst="rect">
            <a:avLst/>
          </a:prstGeom>
        </p:spPr>
      </p:pic>
      <p:sp>
        <p:nvSpPr>
          <p:cNvPr id="5" name="Pladsholder til sidefod 4"/>
          <p:cNvSpPr>
            <a:spLocks noGrp="1"/>
          </p:cNvSpPr>
          <p:nvPr>
            <p:ph type="ftr" sz="quarter" idx="3"/>
          </p:nvPr>
        </p:nvSpPr>
        <p:spPr>
          <a:xfrm>
            <a:off x="1530348" y="6398800"/>
            <a:ext cx="4852021"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1091438" y="6398800"/>
            <a:ext cx="397731"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D3A47FA9-4B2A-440D-BFF8-855F060F7D53}" type="datetime2">
              <a:rPr lang="da-DK" smtClean="0">
                <a:solidFill>
                  <a:prstClr val="white">
                    <a:lumMod val="75000"/>
                  </a:prstClr>
                </a:solidFill>
              </a:rPr>
              <a:t>28. oktober 2021</a:t>
            </a:fld>
            <a:endParaRPr dirty="0">
              <a:solidFill>
                <a:prstClr val="white">
                  <a:lumMod val="75000"/>
                </a:prstClr>
              </a:solidFill>
            </a:endParaRPr>
          </a:p>
        </p:txBody>
      </p:sp>
    </p:spTree>
    <p:extLst>
      <p:ext uri="{BB962C8B-B14F-4D97-AF65-F5344CB8AC3E}">
        <p14:creationId xmlns:p14="http://schemas.microsoft.com/office/powerpoint/2010/main" val="14879941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Lst>
  <p:hf hdr="0" dt="0"/>
  <p:txStyles>
    <p:titleStyle>
      <a:lvl1pPr algn="l" defTabSz="914400" rtl="0" eaLnBrk="1" latinLnBrk="0" hangingPunct="1">
        <a:lnSpc>
          <a:spcPct val="91000"/>
        </a:lnSpc>
        <a:spcBef>
          <a:spcPct val="0"/>
        </a:spcBef>
        <a:buNone/>
        <a:defRPr sz="2100" b="1" kern="1200">
          <a:solidFill>
            <a:srgbClr val="003127"/>
          </a:solidFill>
          <a:latin typeface="+mj-lt"/>
          <a:ea typeface="+mj-ea"/>
          <a:cs typeface="+mj-cs"/>
        </a:defRPr>
      </a:lvl1pPr>
    </p:titleStyle>
    <p:bodyStyle>
      <a:lvl1pPr marL="0" indent="0" algn="l" defTabSz="914400" rtl="0" eaLnBrk="1" latinLnBrk="0" hangingPunct="1">
        <a:lnSpc>
          <a:spcPct val="93000"/>
        </a:lnSpc>
        <a:spcBef>
          <a:spcPts val="0"/>
        </a:spcBef>
        <a:buFont typeface="Arial" panose="020B0604020202020204" pitchFamily="34" charset="0"/>
        <a:buChar char="​"/>
        <a:defRPr sz="1800" b="1" kern="1200">
          <a:solidFill>
            <a:schemeClr val="accent1"/>
          </a:solidFill>
          <a:latin typeface="+mn-lt"/>
          <a:ea typeface="+mn-ea"/>
          <a:cs typeface="+mn-cs"/>
        </a:defRPr>
      </a:lvl1pPr>
      <a:lvl2pPr marL="216000" indent="-216000" algn="l" defTabSz="914400" rtl="0" eaLnBrk="1" latinLnBrk="0" hangingPunct="1">
        <a:lnSpc>
          <a:spcPct val="93000"/>
        </a:lnSpc>
        <a:spcBef>
          <a:spcPts val="0"/>
        </a:spcBef>
        <a:buFont typeface="Arial" panose="020B0604020202020204" pitchFamily="34" charset="0"/>
        <a:buChar char="•"/>
        <a:defRPr sz="1800" b="1" kern="1200">
          <a:solidFill>
            <a:schemeClr val="accent1"/>
          </a:solidFill>
          <a:latin typeface="+mn-lt"/>
          <a:ea typeface="+mn-ea"/>
          <a:cs typeface="+mn-cs"/>
        </a:defRPr>
      </a:lvl2pPr>
      <a:lvl3pPr marL="432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3pPr>
      <a:lvl4pPr marL="648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4pPr>
      <a:lvl5pPr marL="864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5pPr>
      <a:lvl6pPr marL="864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6pPr>
      <a:lvl7pPr marL="864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7pPr>
      <a:lvl8pPr marL="864000" indent="-216000" algn="l" defTabSz="914400" rtl="0" eaLnBrk="1" latinLnBrk="0" hangingPunct="1">
        <a:lnSpc>
          <a:spcPct val="94000"/>
        </a:lnSpc>
        <a:spcBef>
          <a:spcPts val="0"/>
        </a:spcBef>
        <a:buFont typeface="Arial" panose="020B0604020202020204" pitchFamily="34" charset="0"/>
        <a:buChar char="•"/>
        <a:defRPr sz="1500" b="1" kern="1200" baseline="0">
          <a:solidFill>
            <a:schemeClr val="accent1"/>
          </a:solidFill>
          <a:latin typeface="+mn-lt"/>
          <a:ea typeface="+mn-ea"/>
          <a:cs typeface="+mn-cs"/>
        </a:defRPr>
      </a:lvl8pPr>
      <a:lvl9pPr marL="864000" indent="-216000" algn="l" defTabSz="914400" rtl="0" eaLnBrk="1" latinLnBrk="0" hangingPunct="1">
        <a:lnSpc>
          <a:spcPct val="94000"/>
        </a:lnSpc>
        <a:spcBef>
          <a:spcPts val="0"/>
        </a:spcBef>
        <a:buFont typeface="Arial" panose="020B0604020202020204" pitchFamily="34" charset="0"/>
        <a:buChar char="•"/>
        <a:defRPr sz="15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08">
          <p15:clr>
            <a:srgbClr val="F26B43"/>
          </p15:clr>
        </p15:guide>
        <p15:guide id="2" pos="5351">
          <p15:clr>
            <a:srgbClr val="F26B43"/>
          </p15:clr>
        </p15:guide>
        <p15:guide id="3" orient="horz" pos="753">
          <p15:clr>
            <a:srgbClr val="F26B43"/>
          </p15:clr>
        </p15:guide>
        <p15:guide id="4" orient="horz" pos="3831">
          <p15:clr>
            <a:srgbClr val="F26B43"/>
          </p15:clr>
        </p15:guide>
        <p15:guide id="5" orient="horz" pos="196">
          <p15:clr>
            <a:srgbClr val="F26B43"/>
          </p15:clr>
        </p15:guide>
        <p15:guide id="6" orient="horz" pos="4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51517" y="311972"/>
            <a:ext cx="10886431"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651516" y="1196753"/>
            <a:ext cx="10886433"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1148399" y="6398800"/>
            <a:ext cx="5652000"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817200" y="6398800"/>
            <a:ext cx="298800"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F66BF54D-BCB1-42CC-8FF7-3AB820F58550}" type="datetime2">
              <a:rPr lang="da-DK" smtClean="0">
                <a:solidFill>
                  <a:prstClr val="white">
                    <a:lumMod val="75000"/>
                  </a:prstClr>
                </a:solidFill>
              </a:rPr>
              <a:t>28. oktober 2021</a:t>
            </a:fld>
            <a:endParaRPr dirty="0">
              <a:solidFill>
                <a:prstClr val="white">
                  <a:lumMod val="75000"/>
                </a:prstClr>
              </a:solidFill>
            </a:endParaRPr>
          </a:p>
        </p:txBody>
      </p:sp>
      <p:pic>
        <p:nvPicPr>
          <p:cNvPr id="13"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spTree>
    <p:extLst>
      <p:ext uri="{BB962C8B-B14F-4D97-AF65-F5344CB8AC3E}">
        <p14:creationId xmlns:p14="http://schemas.microsoft.com/office/powerpoint/2010/main" val="257484875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Lst>
  <p:hf hdr="0" dt="0"/>
  <p:txStyles>
    <p:title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p:titleStyle>
    <p:body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3">
          <p15:clr>
            <a:srgbClr val="F26B43"/>
          </p15:clr>
        </p15:guide>
        <p15:guide id="2" orient="horz" pos="3831">
          <p15:clr>
            <a:srgbClr val="F26B43"/>
          </p15:clr>
        </p15:guide>
        <p15:guide id="3" orient="horz" pos="195">
          <p15:clr>
            <a:srgbClr val="F26B43"/>
          </p15:clr>
        </p15:guide>
        <p15:guide id="4" orient="horz" pos="491">
          <p15:clr>
            <a:srgbClr val="F26B43"/>
          </p15:clr>
        </p15:guide>
        <p15:guide id="5" pos="409">
          <p15:clr>
            <a:srgbClr val="F26B43"/>
          </p15:clr>
        </p15:guide>
        <p15:guide id="6" pos="72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51517" y="311972"/>
            <a:ext cx="10886431"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651516" y="1196753"/>
            <a:ext cx="10886433"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1148399" y="6398800"/>
            <a:ext cx="5652000"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817200" y="6398800"/>
            <a:ext cx="298800"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E37FAB26-C456-4A55-94A3-0CAE7681BD08}" type="datetime2">
              <a:rPr lang="da-DK" smtClean="0">
                <a:solidFill>
                  <a:prstClr val="white">
                    <a:lumMod val="75000"/>
                  </a:prstClr>
                </a:solidFill>
              </a:rPr>
              <a:t>28. oktober 2021</a:t>
            </a:fld>
            <a:endParaRPr dirty="0">
              <a:solidFill>
                <a:prstClr val="white">
                  <a:lumMod val="75000"/>
                </a:prstClr>
              </a:solidFill>
            </a:endParaRPr>
          </a:p>
        </p:txBody>
      </p:sp>
      <p:pic>
        <p:nvPicPr>
          <p:cNvPr id="13"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spTree>
    <p:extLst>
      <p:ext uri="{BB962C8B-B14F-4D97-AF65-F5344CB8AC3E}">
        <p14:creationId xmlns:p14="http://schemas.microsoft.com/office/powerpoint/2010/main" val="51464880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Lst>
  <p:hf hdr="0" dt="0"/>
  <p:txStyles>
    <p:title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p:titleStyle>
    <p:body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3">
          <p15:clr>
            <a:srgbClr val="F26B43"/>
          </p15:clr>
        </p15:guide>
        <p15:guide id="2" orient="horz" pos="3831">
          <p15:clr>
            <a:srgbClr val="F26B43"/>
          </p15:clr>
        </p15:guide>
        <p15:guide id="3" orient="horz" pos="195">
          <p15:clr>
            <a:srgbClr val="F26B43"/>
          </p15:clr>
        </p15:guide>
        <p15:guide id="4" orient="horz" pos="491">
          <p15:clr>
            <a:srgbClr val="F26B43"/>
          </p15:clr>
        </p15:guide>
        <p15:guide id="5" pos="409">
          <p15:clr>
            <a:srgbClr val="F26B43"/>
          </p15:clr>
        </p15:guide>
        <p15:guide id="6" pos="72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51517" y="311972"/>
            <a:ext cx="10886431"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651516" y="1196753"/>
            <a:ext cx="10886433"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1148399" y="6398800"/>
            <a:ext cx="5652000"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817200" y="6398800"/>
            <a:ext cx="298800"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8E3F2162-915A-4ECA-8546-5F1960784482}" type="datetime2">
              <a:rPr lang="da-DK" smtClean="0">
                <a:solidFill>
                  <a:prstClr val="white">
                    <a:lumMod val="75000"/>
                  </a:prstClr>
                </a:solidFill>
              </a:rPr>
              <a:t>28. oktober 2021</a:t>
            </a:fld>
            <a:endParaRPr dirty="0">
              <a:solidFill>
                <a:prstClr val="white">
                  <a:lumMod val="75000"/>
                </a:prstClr>
              </a:solidFill>
            </a:endParaRPr>
          </a:p>
        </p:txBody>
      </p:sp>
      <p:pic>
        <p:nvPicPr>
          <p:cNvPr id="13"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spTree>
    <p:extLst>
      <p:ext uri="{BB962C8B-B14F-4D97-AF65-F5344CB8AC3E}">
        <p14:creationId xmlns:p14="http://schemas.microsoft.com/office/powerpoint/2010/main" val="24522076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Lst>
  <p:hf hdr="0" dt="0"/>
  <p:txStyles>
    <p:title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p:titleStyle>
    <p:body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3">
          <p15:clr>
            <a:srgbClr val="F26B43"/>
          </p15:clr>
        </p15:guide>
        <p15:guide id="2" orient="horz" pos="3831">
          <p15:clr>
            <a:srgbClr val="F26B43"/>
          </p15:clr>
        </p15:guide>
        <p15:guide id="3" orient="horz" pos="195">
          <p15:clr>
            <a:srgbClr val="F26B43"/>
          </p15:clr>
        </p15:guide>
        <p15:guide id="4" orient="horz" pos="491">
          <p15:clr>
            <a:srgbClr val="F26B43"/>
          </p15:clr>
        </p15:guide>
        <p15:guide id="5" pos="409">
          <p15:clr>
            <a:srgbClr val="F26B43"/>
          </p15:clr>
        </p15:guide>
        <p15:guide id="6" pos="72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51517" y="311972"/>
            <a:ext cx="10886431" cy="468000"/>
          </a:xfrm>
          <a:prstGeom prst="rect">
            <a:avLst/>
          </a:prstGeom>
        </p:spPr>
        <p:txBody>
          <a:bodyPr vert="horz" lIns="0" tIns="0" rIns="0" bIns="0" rtlCol="0" anchor="t" anchorCtr="0">
            <a:noAutofit/>
          </a:bodyPr>
          <a:lstStyle/>
          <a:p>
            <a:r>
              <a:rPr lang="da-DK" dirty="0"/>
              <a:t>Klik for at redigere i master</a:t>
            </a:r>
          </a:p>
        </p:txBody>
      </p:sp>
      <p:sp>
        <p:nvSpPr>
          <p:cNvPr id="3" name="Pladsholder til tekst 2"/>
          <p:cNvSpPr>
            <a:spLocks noGrp="1"/>
          </p:cNvSpPr>
          <p:nvPr>
            <p:ph type="body" idx="1"/>
          </p:nvPr>
        </p:nvSpPr>
        <p:spPr>
          <a:xfrm>
            <a:off x="651516" y="1196753"/>
            <a:ext cx="10886433" cy="4885996"/>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5" name="Pladsholder til sidefod 4"/>
          <p:cNvSpPr>
            <a:spLocks noGrp="1"/>
          </p:cNvSpPr>
          <p:nvPr>
            <p:ph type="ftr" sz="quarter" idx="3"/>
          </p:nvPr>
        </p:nvSpPr>
        <p:spPr>
          <a:xfrm>
            <a:off x="1148399" y="6398800"/>
            <a:ext cx="5652000" cy="201461"/>
          </a:xfrm>
          <a:prstGeom prst="rect">
            <a:avLst/>
          </a:prstGeom>
        </p:spPr>
        <p:txBody>
          <a:bodyPr vert="horz" lIns="0" tIns="0" rIns="0" bIns="0" rtlCol="0" anchor="b" anchorCtr="0">
            <a:noAutofit/>
          </a:bodyPr>
          <a:lstStyle>
            <a:lvl1pPr algn="l">
              <a:defRPr sz="800">
                <a:solidFill>
                  <a:srgbClr val="003127"/>
                </a:solidFill>
              </a:defRPr>
            </a:lvl1pPr>
          </a:lstStyle>
          <a:p>
            <a:r>
              <a:rPr lang="da-DK" smtClean="0"/>
              <a:t>/ Landbrugsstyrelsen / Lodsejermøde</a:t>
            </a:r>
            <a:endParaRPr lang="da-DK" dirty="0"/>
          </a:p>
        </p:txBody>
      </p:sp>
      <p:sp>
        <p:nvSpPr>
          <p:cNvPr id="6" name="Pladsholder til diasnummer 5"/>
          <p:cNvSpPr>
            <a:spLocks noGrp="1"/>
          </p:cNvSpPr>
          <p:nvPr>
            <p:ph type="sldNum" sz="quarter" idx="4"/>
          </p:nvPr>
        </p:nvSpPr>
        <p:spPr>
          <a:xfrm>
            <a:off x="817200" y="6398800"/>
            <a:ext cx="298800" cy="201461"/>
          </a:xfrm>
          <a:prstGeom prst="rect">
            <a:avLst/>
          </a:prstGeom>
        </p:spPr>
        <p:txBody>
          <a:bodyPr vert="horz" lIns="0" tIns="0" rIns="0" bIns="0" rtlCol="0" anchor="b" anchorCtr="0">
            <a:noAutofit/>
          </a:bodyPr>
          <a:lstStyle>
            <a:lvl1pPr algn="r">
              <a:defRPr sz="800">
                <a:solidFill>
                  <a:srgbClr val="003127"/>
                </a:solidFill>
              </a:defRPr>
            </a:lvl1pPr>
          </a:lstStyle>
          <a:p>
            <a:fld id="{667EC89C-17A0-4E64-A6D2-B825673CEEDF}" type="slidenum">
              <a:rPr lang="da-DK" smtClean="0"/>
              <a:pPr/>
              <a:t>‹nr.›</a:t>
            </a:fld>
            <a:endParaRPr lang="da-DK" dirty="0"/>
          </a:p>
        </p:txBody>
      </p:sp>
      <p:sp>
        <p:nvSpPr>
          <p:cNvPr id="12" name="Pladsholder til dato 11" hidden="1"/>
          <p:cNvSpPr>
            <a:spLocks noGrp="1"/>
          </p:cNvSpPr>
          <p:nvPr>
            <p:ph type="dt" sz="half" idx="2"/>
          </p:nvPr>
        </p:nvSpPr>
        <p:spPr>
          <a:xfrm>
            <a:off x="8398068" y="7600380"/>
            <a:ext cx="2742486" cy="365125"/>
          </a:xfrm>
          <a:prstGeom prst="rect">
            <a:avLst/>
          </a:prstGeom>
        </p:spPr>
        <p:txBody>
          <a:bodyPr vert="horz" lIns="91440" tIns="45720" rIns="91440" bIns="45720" rtlCol="0" anchor="ctr"/>
          <a:lstStyle>
            <a:lvl1pPr algn="l">
              <a:defRPr lang="da-DK" sz="800" kern="1200" smtClean="0">
                <a:solidFill>
                  <a:schemeClr val="bg1">
                    <a:lumMod val="75000"/>
                  </a:schemeClr>
                </a:solidFill>
                <a:latin typeface="+mn-lt"/>
                <a:ea typeface="+mn-ea"/>
                <a:cs typeface="+mn-cs"/>
              </a:defRPr>
            </a:lvl1pPr>
          </a:lstStyle>
          <a:p>
            <a:fld id="{45DA7049-3513-4F7A-9354-F8707FC80AA5}" type="datetime2">
              <a:rPr lang="da-DK" smtClean="0">
                <a:solidFill>
                  <a:prstClr val="white">
                    <a:lumMod val="75000"/>
                  </a:prstClr>
                </a:solidFill>
              </a:rPr>
              <a:t>28. oktober 2021</a:t>
            </a:fld>
            <a:endParaRPr dirty="0">
              <a:solidFill>
                <a:prstClr val="white">
                  <a:lumMod val="75000"/>
                </a:prstClr>
              </a:solidFill>
            </a:endParaRPr>
          </a:p>
        </p:txBody>
      </p:sp>
      <p:pic>
        <p:nvPicPr>
          <p:cNvPr id="13" name="Billede 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54338" y="6380524"/>
            <a:ext cx="224790" cy="199948"/>
          </a:xfrm>
          <a:prstGeom prst="rect">
            <a:avLst/>
          </a:prstGeom>
        </p:spPr>
      </p:pic>
    </p:spTree>
    <p:extLst>
      <p:ext uri="{BB962C8B-B14F-4D97-AF65-F5344CB8AC3E}">
        <p14:creationId xmlns:p14="http://schemas.microsoft.com/office/powerpoint/2010/main" val="38771950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hf hdr="0" dt="0"/>
  <p:txStyles>
    <p:title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p:titleStyle>
    <p:body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3">
          <p15:clr>
            <a:srgbClr val="F26B43"/>
          </p15:clr>
        </p15:guide>
        <p15:guide id="2" orient="horz" pos="3831">
          <p15:clr>
            <a:srgbClr val="F26B43"/>
          </p15:clr>
        </p15:guide>
        <p15:guide id="3" orient="horz" pos="195">
          <p15:clr>
            <a:srgbClr val="F26B43"/>
          </p15:clr>
        </p15:guide>
        <p15:guide id="4" orient="horz" pos="491">
          <p15:clr>
            <a:srgbClr val="F26B43"/>
          </p15:clr>
        </p15:guide>
        <p15:guide id="5" pos="409">
          <p15:clr>
            <a:srgbClr val="F26B43"/>
          </p15:clr>
        </p15:guide>
        <p15:guide id="6" pos="726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41.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emf"/></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tekst 16"/>
          <p:cNvSpPr>
            <a:spLocks noGrp="1"/>
          </p:cNvSpPr>
          <p:nvPr>
            <p:ph type="body" sz="quarter" idx="10"/>
          </p:nvPr>
        </p:nvSpPr>
        <p:spPr>
          <a:xfrm>
            <a:off x="1489168" y="1988840"/>
            <a:ext cx="8088983" cy="2456880"/>
          </a:xfrm>
        </p:spPr>
        <p:txBody>
          <a:bodyPr>
            <a:normAutofit fontScale="55000" lnSpcReduction="20000"/>
          </a:bodyPr>
          <a:lstStyle/>
          <a:p>
            <a:pPr algn="ctr"/>
            <a:r>
              <a:rPr lang="da-DK" dirty="0" smtClean="0"/>
              <a:t>Lodsejermøde </a:t>
            </a:r>
          </a:p>
          <a:p>
            <a:pPr algn="ctr"/>
            <a:r>
              <a:rPr lang="da-DK" dirty="0" smtClean="0"/>
              <a:t> Korreborg Bæk</a:t>
            </a:r>
          </a:p>
          <a:p>
            <a:pPr algn="ctr"/>
            <a:endParaRPr lang="da-DK" dirty="0" smtClean="0"/>
          </a:p>
          <a:p>
            <a:pPr algn="ctr"/>
            <a:r>
              <a:rPr lang="da-DK" dirty="0" smtClean="0"/>
              <a:t>28. oktober 2021</a:t>
            </a:r>
          </a:p>
          <a:p>
            <a:pPr algn="ctr"/>
            <a:r>
              <a:rPr lang="da-DK" dirty="0" smtClean="0"/>
              <a:t>Viften Bjerringbro</a:t>
            </a:r>
          </a:p>
          <a:p>
            <a:pPr algn="ctr"/>
            <a:endParaRPr lang="da-DK" dirty="0" smtClean="0"/>
          </a:p>
        </p:txBody>
      </p:sp>
      <p:sp>
        <p:nvSpPr>
          <p:cNvPr id="19" name="Pladsholder til tekst 18"/>
          <p:cNvSpPr>
            <a:spLocks noGrp="1"/>
          </p:cNvSpPr>
          <p:nvPr>
            <p:ph type="body" sz="quarter" idx="13"/>
          </p:nvPr>
        </p:nvSpPr>
        <p:spPr/>
        <p:txBody>
          <a:bodyPr/>
          <a:lstStyle/>
          <a:p>
            <a:r>
              <a:rPr lang="da-DK" dirty="0" smtClean="0"/>
              <a:t>Landbrugsstyrelsen</a:t>
            </a:r>
            <a:endParaRPr lang="da-DK" dirty="0"/>
          </a:p>
        </p:txBody>
      </p:sp>
      <p:sp>
        <p:nvSpPr>
          <p:cNvPr id="2" name="Pladsholder til sidefod 1"/>
          <p:cNvSpPr>
            <a:spLocks noGrp="1"/>
          </p:cNvSpPr>
          <p:nvPr>
            <p:ph type="ftr" sz="quarter" idx="15"/>
          </p:nvPr>
        </p:nvSpPr>
        <p:spPr/>
        <p:txBody>
          <a:bodyPr/>
          <a:lstStyle/>
          <a:p>
            <a:r>
              <a:rPr lang="da-DK" smtClean="0"/>
              <a:t>/ Landbrugsstyrelsen / Lodsejermøde</a:t>
            </a:r>
            <a:endParaRPr lang="da-DK" dirty="0"/>
          </a:p>
        </p:txBody>
      </p:sp>
      <p:sp>
        <p:nvSpPr>
          <p:cNvPr id="3" name="Pladsholder til slidenummer 2"/>
          <p:cNvSpPr>
            <a:spLocks noGrp="1"/>
          </p:cNvSpPr>
          <p:nvPr>
            <p:ph type="sldNum" sz="quarter" idx="16"/>
          </p:nvPr>
        </p:nvSpPr>
        <p:spPr/>
        <p:txBody>
          <a:bodyPr/>
          <a:lstStyle/>
          <a:p>
            <a:fld id="{667EC89C-17A0-4E64-A6D2-B825673CEEDF}" type="slidenum">
              <a:rPr lang="da-DK" smtClean="0"/>
              <a:pPr/>
              <a:t>1</a:t>
            </a:fld>
            <a:endParaRPr lang="da-DK" dirty="0"/>
          </a:p>
        </p:txBody>
      </p:sp>
    </p:spTree>
    <p:extLst>
      <p:ext uri="{BB962C8B-B14F-4D97-AF65-F5344CB8AC3E}">
        <p14:creationId xmlns:p14="http://schemas.microsoft.com/office/powerpoint/2010/main" val="894177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5" y="3226132"/>
            <a:ext cx="12060919" cy="1897082"/>
          </a:xfrm>
          <a:prstGeom prst="rect">
            <a:avLst/>
          </a:prstGeom>
        </p:spPr>
      </p:pic>
      <p:sp>
        <p:nvSpPr>
          <p:cNvPr id="4" name="Titel 6"/>
          <p:cNvSpPr>
            <a:spLocks noGrp="1"/>
          </p:cNvSpPr>
          <p:nvPr>
            <p:ph type="title"/>
          </p:nvPr>
        </p:nvSpPr>
        <p:spPr>
          <a:xfrm>
            <a:off x="1842" y="0"/>
            <a:ext cx="12186983" cy="1916832"/>
          </a:xfrm>
          <a:solidFill>
            <a:schemeClr val="tx2"/>
          </a:solidFill>
          <a:ln>
            <a:noFill/>
          </a:ln>
        </p:spPr>
        <p:txBody>
          <a:bodyPr lIns="72000" tIns="72000" rIns="72000" bIns="72000"/>
          <a:lstStyle/>
          <a:p>
            <a:r>
              <a:rPr lang="da-DK" dirty="0" smtClean="0"/>
              <a:t/>
            </a:r>
            <a:br>
              <a:rPr lang="da-DK" dirty="0" smtClean="0"/>
            </a:br>
            <a:r>
              <a:rPr lang="da-DK" dirty="0" smtClean="0"/>
              <a:t>	</a:t>
            </a:r>
            <a:br>
              <a:rPr lang="da-DK" dirty="0" smtClean="0"/>
            </a:br>
            <a:r>
              <a:rPr lang="da-DK" sz="2800" dirty="0"/>
              <a:t>	</a:t>
            </a:r>
            <a:r>
              <a:rPr lang="da-DK" sz="2800" dirty="0" smtClean="0"/>
              <a:t>Sådan foregår en jordfordeling</a:t>
            </a:r>
            <a:endParaRPr lang="da-DK" sz="2800" dirty="0"/>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10</a:t>
            </a:fld>
            <a:endParaRPr lang="da-DK" dirty="0"/>
          </a:p>
        </p:txBody>
      </p:sp>
    </p:spTree>
    <p:extLst>
      <p:ext uri="{BB962C8B-B14F-4D97-AF65-F5344CB8AC3E}">
        <p14:creationId xmlns:p14="http://schemas.microsoft.com/office/powerpoint/2010/main" val="186741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7638" b="7135"/>
          <a:stretch/>
        </p:blipFill>
        <p:spPr>
          <a:xfrm>
            <a:off x="0" y="0"/>
            <a:ext cx="12188825" cy="6925414"/>
          </a:xfrm>
        </p:spPr>
      </p:pic>
      <p:sp>
        <p:nvSpPr>
          <p:cNvPr id="2" name="Rektangel 1"/>
          <p:cNvSpPr/>
          <p:nvPr/>
        </p:nvSpPr>
        <p:spPr>
          <a:xfrm>
            <a:off x="0" y="16573"/>
            <a:ext cx="12210429" cy="6925414"/>
          </a:xfrm>
          <a:prstGeom prst="rect">
            <a:avLst/>
          </a:prstGeom>
          <a:solidFill>
            <a:srgbClr val="33B6B4">
              <a:alpha val="2902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11" name="Pladsholder til tekst 10"/>
          <p:cNvSpPr>
            <a:spLocks noGrp="1"/>
          </p:cNvSpPr>
          <p:nvPr>
            <p:ph type="body" sz="quarter" idx="22"/>
          </p:nvPr>
        </p:nvSpPr>
        <p:spPr/>
        <p:txBody>
          <a:bodyPr/>
          <a:lstStyle/>
          <a:p>
            <a:endParaRPr lang="da-DK"/>
          </a:p>
        </p:txBody>
      </p:sp>
      <p:sp>
        <p:nvSpPr>
          <p:cNvPr id="8" name="Pladsholder til tekst 7"/>
          <p:cNvSpPr>
            <a:spLocks noGrp="1"/>
          </p:cNvSpPr>
          <p:nvPr>
            <p:ph type="body" sz="quarter" idx="10"/>
          </p:nvPr>
        </p:nvSpPr>
        <p:spPr>
          <a:xfrm>
            <a:off x="651600" y="2348880"/>
            <a:ext cx="9187228" cy="2096840"/>
          </a:xfrm>
        </p:spPr>
        <p:txBody>
          <a:bodyPr>
            <a:normAutofit/>
          </a:bodyPr>
          <a:lstStyle/>
          <a:p>
            <a:pPr algn="l"/>
            <a:r>
              <a:rPr lang="da-DK" dirty="0" smtClean="0"/>
              <a:t>Dine muligheder som lodsejer</a:t>
            </a:r>
            <a:endParaRPr lang="da-DK" dirty="0"/>
          </a:p>
        </p:txBody>
      </p:sp>
      <p:sp>
        <p:nvSpPr>
          <p:cNvPr id="3" name="Pladsholder til sidefod 2"/>
          <p:cNvSpPr>
            <a:spLocks noGrp="1"/>
          </p:cNvSpPr>
          <p:nvPr>
            <p:ph type="ftr" sz="quarter" idx="19"/>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20"/>
          </p:nvPr>
        </p:nvSpPr>
        <p:spPr/>
        <p:txBody>
          <a:bodyPr/>
          <a:lstStyle/>
          <a:p>
            <a:fld id="{667EC89C-17A0-4E64-A6D2-B825673CEEDF}" type="slidenum">
              <a:rPr lang="da-DK" smtClean="0"/>
              <a:pPr/>
              <a:t>11</a:t>
            </a:fld>
            <a:endParaRPr lang="da-DK" dirty="0"/>
          </a:p>
        </p:txBody>
      </p:sp>
    </p:spTree>
    <p:extLst>
      <p:ext uri="{BB962C8B-B14F-4D97-AF65-F5344CB8AC3E}">
        <p14:creationId xmlns:p14="http://schemas.microsoft.com/office/powerpoint/2010/main" val="32931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dsholder til tekst 14"/>
          <p:cNvSpPr>
            <a:spLocks noGrp="1"/>
          </p:cNvSpPr>
          <p:nvPr>
            <p:ph type="body" sz="quarter" idx="13"/>
          </p:nvPr>
        </p:nvSpPr>
        <p:spPr>
          <a:xfrm>
            <a:off x="7175749" y="902352"/>
            <a:ext cx="5013076" cy="3615424"/>
          </a:xfrm>
        </p:spPr>
        <p:txBody>
          <a:bodyPr/>
          <a:lstStyle/>
          <a:p>
            <a:endParaRPr lang="da-DK" dirty="0"/>
          </a:p>
          <a:p>
            <a:r>
              <a:rPr lang="da-DK" sz="2400" b="0" dirty="0" smtClean="0"/>
              <a:t> </a:t>
            </a:r>
          </a:p>
          <a:p>
            <a:endParaRPr lang="da-DK" sz="2400" b="0" dirty="0">
              <a:solidFill>
                <a:srgbClr val="FFFF00"/>
              </a:solidFill>
            </a:endParaRPr>
          </a:p>
          <a:p>
            <a:pPr marL="342900" indent="-342900">
              <a:buFont typeface="Wingdings" panose="05000000000000000000" pitchFamily="2" charset="2"/>
              <a:buChar char="Ø"/>
            </a:pPr>
            <a:r>
              <a:rPr lang="da-DK" sz="2400" dirty="0">
                <a:solidFill>
                  <a:srgbClr val="003127"/>
                </a:solidFill>
              </a:rPr>
              <a:t>Søg hvert år i fællesskemaet </a:t>
            </a:r>
          </a:p>
          <a:p>
            <a:endParaRPr lang="da-DK" sz="2400" dirty="0">
              <a:solidFill>
                <a:srgbClr val="003127"/>
              </a:solidFill>
            </a:endParaRPr>
          </a:p>
          <a:p>
            <a:pPr marL="342900" indent="-342900">
              <a:buFont typeface="Wingdings" panose="05000000000000000000" pitchFamily="2" charset="2"/>
              <a:buChar char="Ø"/>
            </a:pPr>
            <a:r>
              <a:rPr lang="da-DK" sz="2400" dirty="0" smtClean="0">
                <a:solidFill>
                  <a:srgbClr val="003127"/>
                </a:solidFill>
              </a:rPr>
              <a:t>Udbetaling </a:t>
            </a:r>
            <a:r>
              <a:rPr lang="da-DK" sz="2400" dirty="0">
                <a:solidFill>
                  <a:srgbClr val="003127"/>
                </a:solidFill>
              </a:rPr>
              <a:t>én gang årligt</a:t>
            </a:r>
          </a:p>
        </p:txBody>
      </p:sp>
      <p:sp>
        <p:nvSpPr>
          <p:cNvPr id="8" name="Pladsholder til sidefod 7"/>
          <p:cNvSpPr>
            <a:spLocks noGrp="1"/>
          </p:cNvSpPr>
          <p:nvPr>
            <p:ph type="ftr" sz="quarter" idx="10"/>
          </p:nvPr>
        </p:nvSpPr>
        <p:spPr/>
        <p:txBody>
          <a:bodyPr/>
          <a:lstStyle/>
          <a:p>
            <a:r>
              <a:rPr lang="da-DK" smtClean="0"/>
              <a:t>/ Landbrugsstyrelsen / Lodsejermøde</a:t>
            </a:r>
            <a:endParaRPr lang="da-DK" dirty="0"/>
          </a:p>
        </p:txBody>
      </p:sp>
      <p:sp>
        <p:nvSpPr>
          <p:cNvPr id="9" name="Pladsholder til slidenummer 8"/>
          <p:cNvSpPr>
            <a:spLocks noGrp="1"/>
          </p:cNvSpPr>
          <p:nvPr>
            <p:ph type="sldNum" sz="quarter" idx="11"/>
          </p:nvPr>
        </p:nvSpPr>
        <p:spPr/>
        <p:txBody>
          <a:bodyPr/>
          <a:lstStyle/>
          <a:p>
            <a:fld id="{667EC89C-17A0-4E64-A6D2-B825673CEEDF}" type="slidenum">
              <a:rPr lang="da-DK" smtClean="0"/>
              <a:pPr/>
              <a:t>12</a:t>
            </a:fld>
            <a:endParaRPr lang="da-DK" dirty="0"/>
          </a:p>
        </p:txBody>
      </p:sp>
      <p:sp>
        <p:nvSpPr>
          <p:cNvPr id="19" name="Tekstfelt 18"/>
          <p:cNvSpPr txBox="1"/>
          <p:nvPr/>
        </p:nvSpPr>
        <p:spPr>
          <a:xfrm>
            <a:off x="0" y="-27384"/>
            <a:ext cx="6679909" cy="6876989"/>
          </a:xfrm>
          <a:prstGeom prst="rect">
            <a:avLst/>
          </a:prstGeom>
          <a:solidFill>
            <a:schemeClr val="tx2"/>
          </a:solidFill>
        </p:spPr>
        <p:txBody>
          <a:bodyPr wrap="square" lIns="540000" tIns="288000" rIns="612000" bIns="432000" rtlCol="0">
            <a:spAutoFit/>
          </a:bodyPr>
          <a:lstStyle/>
          <a:p>
            <a:endParaRPr lang="da-DK" sz="2000" b="1" dirty="0" smtClean="0">
              <a:solidFill>
                <a:schemeClr val="accent1"/>
              </a:solidFill>
            </a:endParaRPr>
          </a:p>
          <a:p>
            <a:r>
              <a:rPr lang="da-DK" sz="4000" b="1" dirty="0" smtClean="0">
                <a:solidFill>
                  <a:srgbClr val="003127"/>
                </a:solidFill>
                <a:latin typeface="+mj-lt"/>
              </a:rPr>
              <a:t>Kompensation: </a:t>
            </a:r>
          </a:p>
          <a:p>
            <a:r>
              <a:rPr lang="da-DK" sz="4000" b="1" dirty="0" smtClean="0">
                <a:solidFill>
                  <a:srgbClr val="003127"/>
                </a:solidFill>
                <a:latin typeface="+mj-lt"/>
              </a:rPr>
              <a:t>‘‘20-årig fastholdelse’’</a:t>
            </a:r>
          </a:p>
          <a:p>
            <a:endParaRPr lang="da-DK" b="1" dirty="0">
              <a:solidFill>
                <a:srgbClr val="003127"/>
              </a:solidFill>
              <a:latin typeface="+mj-lt"/>
            </a:endParaRPr>
          </a:p>
          <a:p>
            <a:r>
              <a:rPr lang="da-DK" sz="2200" dirty="0" smtClean="0">
                <a:solidFill>
                  <a:srgbClr val="003127"/>
                </a:solidFill>
              </a:rPr>
              <a:t>Du </a:t>
            </a:r>
            <a:r>
              <a:rPr lang="da-DK" sz="2200" dirty="0">
                <a:solidFill>
                  <a:srgbClr val="003127"/>
                </a:solidFill>
              </a:rPr>
              <a:t>ejer fortsat jorden i projektområdet </a:t>
            </a:r>
            <a:endParaRPr lang="da-DK" sz="2200" dirty="0" smtClean="0">
              <a:solidFill>
                <a:srgbClr val="003127"/>
              </a:solidFill>
            </a:endParaRPr>
          </a:p>
          <a:p>
            <a:r>
              <a:rPr lang="da-DK" sz="2200" dirty="0" smtClean="0">
                <a:solidFill>
                  <a:srgbClr val="003127"/>
                </a:solidFill>
              </a:rPr>
              <a:t>og får erstatning for dyrkningstab. </a:t>
            </a:r>
          </a:p>
          <a:p>
            <a:endParaRPr lang="da-DK" sz="2400" dirty="0">
              <a:solidFill>
                <a:srgbClr val="003127"/>
              </a:solidFill>
            </a:endParaRPr>
          </a:p>
          <a:p>
            <a:r>
              <a:rPr lang="da-DK" sz="2400" b="1" dirty="0" err="1">
                <a:solidFill>
                  <a:srgbClr val="003127"/>
                </a:solidFill>
              </a:rPr>
              <a:t>Omdriftsjord</a:t>
            </a:r>
            <a:r>
              <a:rPr lang="da-DK" sz="2400" b="1" dirty="0">
                <a:solidFill>
                  <a:srgbClr val="003127"/>
                </a:solidFill>
              </a:rPr>
              <a:t>: </a:t>
            </a:r>
          </a:p>
          <a:p>
            <a:r>
              <a:rPr lang="da-DK" sz="2400" dirty="0">
                <a:solidFill>
                  <a:srgbClr val="003127"/>
                </a:solidFill>
              </a:rPr>
              <a:t>3.500 </a:t>
            </a:r>
            <a:r>
              <a:rPr lang="da-DK" sz="2400" dirty="0" smtClean="0">
                <a:solidFill>
                  <a:srgbClr val="003127"/>
                </a:solidFill>
              </a:rPr>
              <a:t>kr./</a:t>
            </a:r>
            <a:r>
              <a:rPr lang="da-DK" sz="2400" dirty="0">
                <a:solidFill>
                  <a:srgbClr val="003127"/>
                </a:solidFill>
              </a:rPr>
              <a:t>ha/år (i alt 70.000 </a:t>
            </a:r>
            <a:r>
              <a:rPr lang="da-DK" sz="2400" dirty="0" smtClean="0">
                <a:solidFill>
                  <a:srgbClr val="003127"/>
                </a:solidFill>
              </a:rPr>
              <a:t>kr.) </a:t>
            </a:r>
            <a:endParaRPr lang="da-DK" sz="2400" dirty="0">
              <a:solidFill>
                <a:srgbClr val="003127"/>
              </a:solidFill>
            </a:endParaRPr>
          </a:p>
          <a:p>
            <a:endParaRPr lang="da-DK" sz="2400" dirty="0">
              <a:solidFill>
                <a:srgbClr val="003127"/>
              </a:solidFill>
            </a:endParaRPr>
          </a:p>
          <a:p>
            <a:r>
              <a:rPr lang="da-DK" sz="2400" b="1" dirty="0">
                <a:solidFill>
                  <a:srgbClr val="003127"/>
                </a:solidFill>
              </a:rPr>
              <a:t>Permanent græs</a:t>
            </a:r>
            <a:r>
              <a:rPr lang="da-DK" sz="2400" dirty="0">
                <a:solidFill>
                  <a:srgbClr val="003127"/>
                </a:solidFill>
              </a:rPr>
              <a:t>: </a:t>
            </a:r>
          </a:p>
          <a:p>
            <a:r>
              <a:rPr lang="da-DK" sz="2400" dirty="0">
                <a:solidFill>
                  <a:srgbClr val="003127"/>
                </a:solidFill>
              </a:rPr>
              <a:t>1.800 </a:t>
            </a:r>
            <a:r>
              <a:rPr lang="da-DK" sz="2400" dirty="0" smtClean="0">
                <a:solidFill>
                  <a:srgbClr val="003127"/>
                </a:solidFill>
              </a:rPr>
              <a:t>kr./</a:t>
            </a:r>
            <a:r>
              <a:rPr lang="da-DK" sz="2400" dirty="0">
                <a:solidFill>
                  <a:srgbClr val="003127"/>
                </a:solidFill>
              </a:rPr>
              <a:t>ha/år (i alt 36.000 </a:t>
            </a:r>
            <a:r>
              <a:rPr lang="da-DK" sz="2400" dirty="0" smtClean="0">
                <a:solidFill>
                  <a:srgbClr val="003127"/>
                </a:solidFill>
              </a:rPr>
              <a:t>kr.)</a:t>
            </a:r>
            <a:endParaRPr lang="da-DK" sz="2400" dirty="0">
              <a:solidFill>
                <a:srgbClr val="003127"/>
              </a:solidFill>
            </a:endParaRPr>
          </a:p>
          <a:p>
            <a:endParaRPr lang="da-DK" sz="2400" dirty="0">
              <a:solidFill>
                <a:srgbClr val="003127"/>
              </a:solidFill>
            </a:endParaRPr>
          </a:p>
          <a:p>
            <a:r>
              <a:rPr lang="da-DK" sz="2400" b="1" dirty="0">
                <a:solidFill>
                  <a:srgbClr val="003127"/>
                </a:solidFill>
              </a:rPr>
              <a:t>Natur: </a:t>
            </a:r>
          </a:p>
          <a:p>
            <a:r>
              <a:rPr lang="da-DK" sz="2400" dirty="0">
                <a:solidFill>
                  <a:srgbClr val="003127"/>
                </a:solidFill>
              </a:rPr>
              <a:t>300 </a:t>
            </a:r>
            <a:r>
              <a:rPr lang="da-DK" sz="2400" dirty="0" smtClean="0">
                <a:solidFill>
                  <a:srgbClr val="003127"/>
                </a:solidFill>
              </a:rPr>
              <a:t>kr./</a:t>
            </a:r>
            <a:r>
              <a:rPr lang="da-DK" sz="2400" dirty="0">
                <a:solidFill>
                  <a:srgbClr val="003127"/>
                </a:solidFill>
              </a:rPr>
              <a:t>ha/år (i alt 6.000 </a:t>
            </a:r>
            <a:r>
              <a:rPr lang="da-DK" sz="2400" dirty="0" smtClean="0">
                <a:solidFill>
                  <a:srgbClr val="003127"/>
                </a:solidFill>
              </a:rPr>
              <a:t>kr.)</a:t>
            </a:r>
            <a:endParaRPr lang="da-DK" sz="2400" dirty="0">
              <a:solidFill>
                <a:srgbClr val="003127"/>
              </a:solidFill>
            </a:endParaRPr>
          </a:p>
          <a:p>
            <a:endParaRPr lang="da-DK" sz="2400" dirty="0" smtClean="0">
              <a:solidFill>
                <a:schemeClr val="accent1"/>
              </a:solidFill>
            </a:endParaRPr>
          </a:p>
        </p:txBody>
      </p:sp>
      <p:sp>
        <p:nvSpPr>
          <p:cNvPr id="21" name="Tekstfelt 20"/>
          <p:cNvSpPr txBox="1"/>
          <p:nvPr/>
        </p:nvSpPr>
        <p:spPr>
          <a:xfrm>
            <a:off x="7219419" y="4138451"/>
            <a:ext cx="5133565" cy="979069"/>
          </a:xfrm>
          <a:prstGeom prst="rect">
            <a:avLst/>
          </a:prstGeom>
          <a:noFill/>
          <a:ln>
            <a:noFill/>
          </a:ln>
        </p:spPr>
        <p:txBody>
          <a:bodyPr wrap="square" lIns="324000" tIns="180000" rIns="324000" bIns="180000" rtlCol="0">
            <a:spAutoFit/>
          </a:bodyPr>
          <a:lstStyle/>
          <a:p>
            <a:endParaRPr lang="da-DK" sz="2000" dirty="0">
              <a:solidFill>
                <a:schemeClr val="accent1"/>
              </a:solidFill>
            </a:endParaRPr>
          </a:p>
          <a:p>
            <a:endParaRPr lang="da-DK" sz="2000" b="1" dirty="0" smtClean="0">
              <a:solidFill>
                <a:schemeClr val="accent1"/>
              </a:solidFill>
            </a:endParaRPr>
          </a:p>
        </p:txBody>
      </p:sp>
      <p:pic>
        <p:nvPicPr>
          <p:cNvPr id="22" name="Billede 21"/>
          <p:cNvPicPr>
            <a:picLocks noChangeAspect="1"/>
          </p:cNvPicPr>
          <p:nvPr/>
        </p:nvPicPr>
        <p:blipFill rotWithShape="1">
          <a:blip r:embed="rId3">
            <a:extLst>
              <a:ext uri="{28A0092B-C50C-407E-A947-70E740481C1C}">
                <a14:useLocalDpi xmlns:a14="http://schemas.microsoft.com/office/drawing/2010/main" val="0"/>
              </a:ext>
            </a:extLst>
          </a:blip>
          <a:srcRect l="42237" t="28091" r="12661" b="19816"/>
          <a:stretch/>
        </p:blipFill>
        <p:spPr>
          <a:xfrm>
            <a:off x="6934045" y="3717032"/>
            <a:ext cx="5874100" cy="3816424"/>
          </a:xfrm>
          <a:prstGeom prst="rect">
            <a:avLst/>
          </a:prstGeom>
        </p:spPr>
      </p:pic>
    </p:spTree>
    <p:extLst>
      <p:ext uri="{BB962C8B-B14F-4D97-AF65-F5344CB8AC3E}">
        <p14:creationId xmlns:p14="http://schemas.microsoft.com/office/powerpoint/2010/main" val="463721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5734372" y="692696"/>
            <a:ext cx="5976664" cy="5143168"/>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3" name="Pladsholder til indhold 2"/>
          <p:cNvSpPr>
            <a:spLocks noGrp="1"/>
          </p:cNvSpPr>
          <p:nvPr>
            <p:ph sz="quarter" idx="13"/>
          </p:nvPr>
        </p:nvSpPr>
        <p:spPr>
          <a:xfrm>
            <a:off x="635695" y="620688"/>
            <a:ext cx="5346521" cy="4886325"/>
          </a:xfrm>
        </p:spPr>
        <p:txBody>
          <a:bodyPr/>
          <a:lstStyle/>
          <a:p>
            <a:r>
              <a:rPr lang="da-DK" sz="4000" dirty="0">
                <a:solidFill>
                  <a:srgbClr val="003127"/>
                </a:solidFill>
                <a:latin typeface="+mj-lt"/>
              </a:rPr>
              <a:t>Hvad gælder ved fastholdelse?</a:t>
            </a:r>
          </a:p>
          <a:p>
            <a:endParaRPr lang="da-DK" sz="4000" dirty="0">
              <a:latin typeface="+mj-lt"/>
            </a:endParaRPr>
          </a:p>
        </p:txBody>
      </p:sp>
      <p:sp>
        <p:nvSpPr>
          <p:cNvPr id="2" name="Pladsholder til tekst 1"/>
          <p:cNvSpPr>
            <a:spLocks noGrp="1"/>
          </p:cNvSpPr>
          <p:nvPr>
            <p:ph sz="quarter" idx="14"/>
          </p:nvPr>
        </p:nvSpPr>
        <p:spPr>
          <a:xfrm>
            <a:off x="652224" y="2132856"/>
            <a:ext cx="5347551" cy="4886325"/>
          </a:xfrm>
        </p:spPr>
        <p:txBody>
          <a:bodyPr/>
          <a:lstStyle/>
          <a:p>
            <a:r>
              <a:rPr lang="da-DK" sz="2400" b="0" dirty="0">
                <a:solidFill>
                  <a:srgbClr val="003127"/>
                </a:solidFill>
              </a:rPr>
              <a:t>Du kan få grundbetaling</a:t>
            </a:r>
          </a:p>
          <a:p>
            <a:endParaRPr lang="da-DK" sz="2400" b="0" dirty="0">
              <a:solidFill>
                <a:srgbClr val="003127"/>
              </a:solidFill>
            </a:endParaRPr>
          </a:p>
          <a:p>
            <a:r>
              <a:rPr lang="da-DK" sz="2400" b="0" dirty="0">
                <a:solidFill>
                  <a:srgbClr val="003127"/>
                </a:solidFill>
              </a:rPr>
              <a:t>Du skal passe arealet</a:t>
            </a:r>
          </a:p>
          <a:p>
            <a:endParaRPr lang="da-DK" sz="2400" b="0" dirty="0">
              <a:solidFill>
                <a:srgbClr val="003127"/>
              </a:solidFill>
            </a:endParaRPr>
          </a:p>
          <a:p>
            <a:r>
              <a:rPr lang="da-DK" sz="2400" b="0" dirty="0">
                <a:solidFill>
                  <a:srgbClr val="003127"/>
                </a:solidFill>
              </a:rPr>
              <a:t>Husk rydningspligt</a:t>
            </a:r>
          </a:p>
          <a:p>
            <a:endParaRPr lang="da-DK" sz="2400" b="0" dirty="0">
              <a:solidFill>
                <a:srgbClr val="003127"/>
              </a:solidFill>
            </a:endParaRPr>
          </a:p>
          <a:p>
            <a:r>
              <a:rPr lang="da-DK" sz="2400" b="0" dirty="0" smtClean="0">
                <a:solidFill>
                  <a:srgbClr val="003127"/>
                </a:solidFill>
              </a:rPr>
              <a:t>Vådområdet er varigt </a:t>
            </a:r>
            <a:br>
              <a:rPr lang="da-DK" sz="2400" b="0" dirty="0" smtClean="0">
                <a:solidFill>
                  <a:srgbClr val="003127"/>
                </a:solidFill>
              </a:rPr>
            </a:br>
            <a:r>
              <a:rPr lang="da-DK" sz="2400" b="0" dirty="0" smtClean="0">
                <a:solidFill>
                  <a:srgbClr val="003127"/>
                </a:solidFill>
              </a:rPr>
              <a:t>– </a:t>
            </a:r>
            <a:r>
              <a:rPr lang="da-DK" sz="2400" b="0" dirty="0">
                <a:solidFill>
                  <a:srgbClr val="003127"/>
                </a:solidFill>
              </a:rPr>
              <a:t>20 års erstatning</a:t>
            </a:r>
          </a:p>
          <a:p>
            <a:endParaRPr lang="da-DK" sz="2400" b="0" dirty="0">
              <a:solidFill>
                <a:srgbClr val="003127"/>
              </a:solidFill>
            </a:endParaRPr>
          </a:p>
          <a:p>
            <a:r>
              <a:rPr lang="da-DK" sz="2400" b="0" dirty="0">
                <a:solidFill>
                  <a:srgbClr val="003127"/>
                </a:solidFill>
              </a:rPr>
              <a:t>Mulighed for plejetilskud</a:t>
            </a:r>
          </a:p>
          <a:p>
            <a:endParaRPr lang="da-DK" dirty="0"/>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13</a:t>
            </a:fld>
            <a:endParaRPr lang="da-DK" dirty="0"/>
          </a:p>
        </p:txBody>
      </p:sp>
      <p:pic>
        <p:nvPicPr>
          <p:cNvPr id="6" name="Billede 5"/>
          <p:cNvPicPr>
            <a:picLocks noChangeAspect="1"/>
          </p:cNvPicPr>
          <p:nvPr/>
        </p:nvPicPr>
        <p:blipFill>
          <a:blip r:embed="rId3"/>
          <a:stretch>
            <a:fillRect/>
          </a:stretch>
        </p:blipFill>
        <p:spPr>
          <a:xfrm>
            <a:off x="5883563" y="1645905"/>
            <a:ext cx="5678283" cy="3888432"/>
          </a:xfrm>
          <a:prstGeom prst="rect">
            <a:avLst/>
          </a:prstGeom>
        </p:spPr>
      </p:pic>
      <p:sp>
        <p:nvSpPr>
          <p:cNvPr id="10" name="Tekstfelt 9"/>
          <p:cNvSpPr txBox="1"/>
          <p:nvPr/>
        </p:nvSpPr>
        <p:spPr>
          <a:xfrm>
            <a:off x="5918855" y="1082969"/>
            <a:ext cx="4968552" cy="369332"/>
          </a:xfrm>
          <a:prstGeom prst="rect">
            <a:avLst/>
          </a:prstGeom>
          <a:noFill/>
        </p:spPr>
        <p:txBody>
          <a:bodyPr wrap="square" lIns="0" tIns="0" rIns="0" bIns="0" rtlCol="0">
            <a:spAutoFit/>
          </a:bodyPr>
          <a:lstStyle/>
          <a:p>
            <a:r>
              <a:rPr lang="da-DK" sz="2400" dirty="0" smtClean="0">
                <a:solidFill>
                  <a:schemeClr val="accent1"/>
                </a:solidFill>
              </a:rPr>
              <a:t>Læs mere i </a:t>
            </a:r>
            <a:r>
              <a:rPr lang="da-DK" sz="2400" dirty="0" err="1" smtClean="0">
                <a:solidFill>
                  <a:schemeClr val="accent1"/>
                </a:solidFill>
              </a:rPr>
              <a:t>faktaarket</a:t>
            </a:r>
            <a:r>
              <a:rPr lang="da-DK" sz="2400" dirty="0" smtClean="0">
                <a:solidFill>
                  <a:schemeClr val="accent1"/>
                </a:solidFill>
              </a:rPr>
              <a:t> </a:t>
            </a:r>
          </a:p>
        </p:txBody>
      </p:sp>
    </p:spTree>
    <p:extLst>
      <p:ext uri="{BB962C8B-B14F-4D97-AF65-F5344CB8AC3E}">
        <p14:creationId xmlns:p14="http://schemas.microsoft.com/office/powerpoint/2010/main" val="604324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14</a:t>
            </a:fld>
            <a:endParaRPr lang="da-DK" dirty="0"/>
          </a:p>
        </p:txBody>
      </p:sp>
      <p:sp>
        <p:nvSpPr>
          <p:cNvPr id="6" name="Rektangel 5"/>
          <p:cNvSpPr/>
          <p:nvPr/>
        </p:nvSpPr>
        <p:spPr>
          <a:xfrm>
            <a:off x="5734371" y="1012726"/>
            <a:ext cx="6440063" cy="432048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7" name="Pladsholder til tekst 4"/>
          <p:cNvSpPr txBox="1">
            <a:spLocks/>
          </p:cNvSpPr>
          <p:nvPr/>
        </p:nvSpPr>
        <p:spPr>
          <a:xfrm>
            <a:off x="454406" y="1012726"/>
            <a:ext cx="5207957" cy="5090492"/>
          </a:xfrm>
          <a:prstGeom prst="rect">
            <a:avLst/>
          </a:prstGeom>
        </p:spPr>
        <p:txBody>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dirty="0" smtClean="0">
                <a:solidFill>
                  <a:schemeClr val="tx1"/>
                </a:solidFill>
              </a:rPr>
              <a:t>Du kan indgå i en jordfordeling</a:t>
            </a:r>
          </a:p>
          <a:p>
            <a:pPr>
              <a:buFont typeface="Arial" panose="020B0604020202020204" pitchFamily="34" charset="0"/>
              <a:buNone/>
            </a:pPr>
            <a:endParaRPr lang="da-DK" sz="2400" dirty="0" smtClean="0"/>
          </a:p>
          <a:p>
            <a:r>
              <a:rPr lang="da-DK" sz="2400" dirty="0" smtClean="0"/>
              <a:t>Potentielle gevinster</a:t>
            </a:r>
          </a:p>
          <a:p>
            <a:pPr>
              <a:buFont typeface="Arial" panose="020B0604020202020204" pitchFamily="34" charset="0"/>
              <a:buNone/>
            </a:pPr>
            <a:endParaRPr lang="da-DK" sz="2400" dirty="0" smtClean="0"/>
          </a:p>
          <a:p>
            <a:pPr marL="342900" indent="-342900">
              <a:lnSpc>
                <a:spcPct val="150000"/>
              </a:lnSpc>
              <a:buFont typeface="Arial" panose="020B0604020202020204" pitchFamily="34" charset="0"/>
              <a:buChar char="•"/>
            </a:pPr>
            <a:r>
              <a:rPr lang="da-DK" sz="2400" b="0" dirty="0" smtClean="0"/>
              <a:t>Bedre </a:t>
            </a:r>
            <a:r>
              <a:rPr lang="da-DK" sz="2400" b="0" dirty="0" err="1" smtClean="0"/>
              <a:t>arrondering</a:t>
            </a:r>
            <a:r>
              <a:rPr lang="da-DK" sz="2400" b="0" dirty="0" smtClean="0"/>
              <a:t> </a:t>
            </a:r>
          </a:p>
          <a:p>
            <a:pPr marL="342900" indent="-342900">
              <a:lnSpc>
                <a:spcPct val="150000"/>
              </a:lnSpc>
              <a:buFont typeface="Arial" panose="020B0604020202020204" pitchFamily="34" charset="0"/>
              <a:buChar char="•"/>
            </a:pPr>
            <a:r>
              <a:rPr lang="da-DK" sz="2400" b="0" dirty="0" smtClean="0"/>
              <a:t>Større marker </a:t>
            </a:r>
          </a:p>
          <a:p>
            <a:pPr marL="342900" indent="-342900">
              <a:lnSpc>
                <a:spcPct val="150000"/>
              </a:lnSpc>
              <a:buFont typeface="Arial" panose="020B0604020202020204" pitchFamily="34" charset="0"/>
              <a:buChar char="•"/>
            </a:pPr>
            <a:r>
              <a:rPr lang="da-DK" sz="2400" b="0" dirty="0" smtClean="0"/>
              <a:t>Omlægning af matrikler </a:t>
            </a:r>
          </a:p>
          <a:p>
            <a:pPr marL="342900" indent="-342900">
              <a:lnSpc>
                <a:spcPct val="150000"/>
              </a:lnSpc>
              <a:buFont typeface="Arial" panose="020B0604020202020204" pitchFamily="34" charset="0"/>
              <a:buChar char="•"/>
            </a:pPr>
            <a:r>
              <a:rPr lang="da-DK" sz="2400" b="0" dirty="0" smtClean="0"/>
              <a:t>Nye muligheder som jagt, natur mm.</a:t>
            </a:r>
          </a:p>
        </p:txBody>
      </p:sp>
      <p:pic>
        <p:nvPicPr>
          <p:cNvPr id="8" name="Pladsholder til indhold 8"/>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5734371" y="1405160"/>
            <a:ext cx="6983898" cy="3928442"/>
          </a:xfrm>
          <a:prstGeom prst="rect">
            <a:avLst/>
          </a:prstGeom>
        </p:spPr>
      </p:pic>
    </p:spTree>
    <p:extLst>
      <p:ext uri="{BB962C8B-B14F-4D97-AF65-F5344CB8AC3E}">
        <p14:creationId xmlns:p14="http://schemas.microsoft.com/office/powerpoint/2010/main" val="4250198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450" y="116632"/>
            <a:ext cx="7034082" cy="468000"/>
          </a:xfrm>
        </p:spPr>
        <p:txBody>
          <a:bodyPr/>
          <a:lstStyle/>
          <a:p>
            <a:r>
              <a:rPr lang="da-DK" altLang="da-DK" sz="2400" dirty="0" smtClean="0"/>
              <a:t>Gevinster ved salg/jordfordeling</a:t>
            </a:r>
            <a:endParaRPr lang="da-DK" dirty="0"/>
          </a:p>
        </p:txBody>
      </p:sp>
      <p:sp>
        <p:nvSpPr>
          <p:cNvPr id="3" name="Pladsholder til indhold 2"/>
          <p:cNvSpPr>
            <a:spLocks noGrp="1"/>
          </p:cNvSpPr>
          <p:nvPr>
            <p:ph idx="1"/>
          </p:nvPr>
        </p:nvSpPr>
        <p:spPr>
          <a:xfrm>
            <a:off x="5158308" y="0"/>
            <a:ext cx="7030517" cy="2204864"/>
          </a:xfrm>
        </p:spPr>
        <p:txBody>
          <a:bodyPr/>
          <a:lstStyle/>
          <a:p>
            <a:pPr marL="342900" indent="-342900">
              <a:spcBef>
                <a:spcPct val="20000"/>
              </a:spcBef>
              <a:buFont typeface="Arial" pitchFamily="34" charset="0"/>
              <a:buChar char="•"/>
              <a:defRPr/>
            </a:pPr>
            <a:endParaRPr lang="da-DK" dirty="0" smtClean="0">
              <a:latin typeface="Arial" charset="0"/>
            </a:endParaRPr>
          </a:p>
          <a:p>
            <a:pPr marL="342900" indent="-342900">
              <a:spcBef>
                <a:spcPct val="20000"/>
              </a:spcBef>
              <a:buFont typeface="Arial" pitchFamily="34" charset="0"/>
              <a:buChar char="•"/>
              <a:defRPr/>
            </a:pPr>
            <a:r>
              <a:rPr lang="da-DK" dirty="0"/>
              <a:t>Salg af jord indenfor projektområdet til </a:t>
            </a:r>
            <a:r>
              <a:rPr lang="da-DK" dirty="0" smtClean="0"/>
              <a:t>staten evt. med forkøbsret.</a:t>
            </a:r>
            <a:endParaRPr lang="da-DK" dirty="0"/>
          </a:p>
          <a:p>
            <a:pPr marL="342900" indent="-342900">
              <a:spcBef>
                <a:spcPct val="20000"/>
              </a:spcBef>
              <a:buFont typeface="Arial" pitchFamily="34" charset="0"/>
              <a:buChar char="•"/>
              <a:defRPr/>
            </a:pPr>
            <a:r>
              <a:rPr lang="da-DK" dirty="0">
                <a:ea typeface="Verdana" panose="020B0604030504040204" pitchFamily="34" charset="0"/>
                <a:cs typeface="Verdana" panose="020B0604030504040204" pitchFamily="34" charset="0"/>
              </a:rPr>
              <a:t>Mulighed for tilkøb af </a:t>
            </a:r>
            <a:r>
              <a:rPr lang="da-DK" dirty="0" smtClean="0">
                <a:ea typeface="Verdana" panose="020B0604030504040204" pitchFamily="34" charset="0"/>
                <a:cs typeface="Verdana" panose="020B0604030504040204" pitchFamily="34" charset="0"/>
              </a:rPr>
              <a:t>erstatningsarealer</a:t>
            </a:r>
            <a:r>
              <a:rPr lang="da-DK" dirty="0">
                <a:ea typeface="Verdana" panose="020B0604030504040204" pitchFamily="34" charset="0"/>
                <a:cs typeface="Verdana" panose="020B0604030504040204" pitchFamily="34" charset="0"/>
              </a:rPr>
              <a:t>, både ved fastholdelse og </a:t>
            </a:r>
            <a:r>
              <a:rPr lang="da-DK" dirty="0" smtClean="0">
                <a:ea typeface="Verdana" panose="020B0604030504040204" pitchFamily="34" charset="0"/>
                <a:cs typeface="Verdana" panose="020B0604030504040204" pitchFamily="34" charset="0"/>
              </a:rPr>
              <a:t>salg.</a:t>
            </a:r>
          </a:p>
          <a:p>
            <a:pPr marL="342900" indent="-342900">
              <a:spcBef>
                <a:spcPct val="20000"/>
              </a:spcBef>
              <a:buFont typeface="Arial" pitchFamily="34" charset="0"/>
              <a:buChar char="•"/>
              <a:defRPr/>
            </a:pPr>
            <a:r>
              <a:rPr lang="da-DK" dirty="0"/>
              <a:t>Jordfordeling i øvrigt hvis det tjener til gennemførelse af </a:t>
            </a:r>
            <a:r>
              <a:rPr lang="da-DK" dirty="0" smtClean="0"/>
              <a:t>projektet.</a:t>
            </a:r>
            <a:r>
              <a:rPr lang="da-DK" dirty="0">
                <a:ea typeface="Verdana" panose="020B0604030504040204" pitchFamily="34" charset="0"/>
                <a:cs typeface="Verdana" panose="020B0604030504040204" pitchFamily="34" charset="0"/>
              </a:rPr>
              <a:t/>
            </a:r>
            <a:br>
              <a:rPr lang="da-DK" dirty="0">
                <a:ea typeface="Verdana" panose="020B0604030504040204" pitchFamily="34" charset="0"/>
                <a:cs typeface="Verdana" panose="020B0604030504040204" pitchFamily="34" charset="0"/>
              </a:rPr>
            </a:br>
            <a:endParaRPr lang="da-DK" dirty="0">
              <a:ea typeface="Verdana" panose="020B0604030504040204" pitchFamily="34" charset="0"/>
              <a:cs typeface="Verdana" panose="020B0604030504040204" pitchFamily="34" charset="0"/>
            </a:endParaRPr>
          </a:p>
          <a:p>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15</a:t>
            </a:fld>
            <a:endParaRPr lang="da-DK" dirty="0"/>
          </a:p>
        </p:txBody>
      </p:sp>
      <p:pic>
        <p:nvPicPr>
          <p:cNvPr id="7" name="Billede 6"/>
          <p:cNvPicPr>
            <a:picLocks noChangeAspect="1"/>
          </p:cNvPicPr>
          <p:nvPr/>
        </p:nvPicPr>
        <p:blipFill>
          <a:blip r:embed="rId2"/>
          <a:stretch>
            <a:fillRect/>
          </a:stretch>
        </p:blipFill>
        <p:spPr>
          <a:xfrm>
            <a:off x="45740" y="548680"/>
            <a:ext cx="5062322" cy="6309320"/>
          </a:xfrm>
          <a:prstGeom prst="rect">
            <a:avLst/>
          </a:prstGeom>
        </p:spPr>
      </p:pic>
      <p:pic>
        <p:nvPicPr>
          <p:cNvPr id="8" name="Pladsholder til indhold 7"/>
          <p:cNvPicPr>
            <a:picLocks noChangeAspect="1"/>
          </p:cNvPicPr>
          <p:nvPr/>
        </p:nvPicPr>
        <p:blipFill>
          <a:blip r:embed="rId3"/>
          <a:stretch>
            <a:fillRect/>
          </a:stretch>
        </p:blipFill>
        <p:spPr>
          <a:xfrm>
            <a:off x="5495281" y="-166854"/>
            <a:ext cx="6184070" cy="7024854"/>
          </a:xfrm>
          <a:prstGeom prst="rect">
            <a:avLst/>
          </a:prstGeom>
        </p:spPr>
      </p:pic>
    </p:spTree>
    <p:extLst>
      <p:ext uri="{BB962C8B-B14F-4D97-AF65-F5344CB8AC3E}">
        <p14:creationId xmlns:p14="http://schemas.microsoft.com/office/powerpoint/2010/main" val="186706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365257"/>
            <a:ext cx="12188825" cy="4032448"/>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4" name="Titel 3"/>
          <p:cNvSpPr>
            <a:spLocks noGrp="1"/>
          </p:cNvSpPr>
          <p:nvPr>
            <p:ph type="title"/>
          </p:nvPr>
        </p:nvSpPr>
        <p:spPr>
          <a:xfrm>
            <a:off x="621804" y="580444"/>
            <a:ext cx="10886431" cy="468000"/>
          </a:xfrm>
        </p:spPr>
        <p:txBody>
          <a:bodyPr/>
          <a:lstStyle/>
          <a:p>
            <a:r>
              <a:rPr lang="da-DK" sz="2400" dirty="0" smtClean="0"/>
              <a:t>Vurderingsforretning </a:t>
            </a:r>
            <a:endParaRPr lang="da-DK" sz="2400" dirty="0"/>
          </a:p>
        </p:txBody>
      </p:sp>
      <p:sp>
        <p:nvSpPr>
          <p:cNvPr id="6" name="Pladsholder til indhold 5"/>
          <p:cNvSpPr>
            <a:spLocks noGrp="1"/>
          </p:cNvSpPr>
          <p:nvPr>
            <p:ph sz="quarter" idx="14"/>
          </p:nvPr>
        </p:nvSpPr>
        <p:spPr>
          <a:xfrm>
            <a:off x="7534572" y="1206971"/>
            <a:ext cx="4363417" cy="4886325"/>
          </a:xfrm>
        </p:spPr>
        <p:txBody>
          <a:bodyPr/>
          <a:lstStyle/>
          <a:p>
            <a:pPr marL="177800" lvl="1" algn="just">
              <a:buSzPts val="1800"/>
              <a:tabLst>
                <a:tab pos="355600" algn="l"/>
              </a:tabLst>
            </a:pPr>
            <a:endParaRPr lang="da-DK" dirty="0">
              <a:solidFill>
                <a:srgbClr val="003127"/>
              </a:solidFill>
              <a:latin typeface="Arial" panose="020B0604020202020204" pitchFamily="34" charset="0"/>
            </a:endParaRPr>
          </a:p>
          <a:p>
            <a:pPr marL="177800" lvl="1" algn="just">
              <a:buSzPts val="1800"/>
              <a:tabLst>
                <a:tab pos="355600" algn="l"/>
              </a:tabLst>
            </a:pPr>
            <a:endParaRPr lang="da-DK" b="0" dirty="0">
              <a:solidFill>
                <a:srgbClr val="003127"/>
              </a:solidFill>
              <a:latin typeface="Arial" panose="020B0604020202020204" pitchFamily="34" charset="0"/>
            </a:endParaRPr>
          </a:p>
          <a:p>
            <a:pPr marL="18850">
              <a:buSzPts val="1800"/>
              <a:buNone/>
              <a:tabLst>
                <a:tab pos="355600" algn="l"/>
              </a:tabLst>
            </a:pPr>
            <a:r>
              <a:rPr lang="da-DK" b="0" dirty="0" smtClean="0">
                <a:solidFill>
                  <a:srgbClr val="003127"/>
                </a:solidFill>
                <a:latin typeface="Arial" panose="020B0604020202020204" pitchFamily="34" charset="0"/>
              </a:rPr>
              <a:t>Den </a:t>
            </a:r>
            <a:r>
              <a:rPr lang="da-DK" b="0" dirty="0">
                <a:solidFill>
                  <a:srgbClr val="003127"/>
                </a:solidFill>
                <a:latin typeface="Arial" panose="020B0604020202020204" pitchFamily="34" charset="0"/>
              </a:rPr>
              <a:t>bedste mark i </a:t>
            </a:r>
            <a:r>
              <a:rPr lang="da-DK" b="0" dirty="0" smtClean="0">
                <a:solidFill>
                  <a:srgbClr val="003127"/>
                </a:solidFill>
                <a:latin typeface="Arial" panose="020B0604020202020204" pitchFamily="34" charset="0"/>
              </a:rPr>
              <a:t>området </a:t>
            </a:r>
            <a:r>
              <a:rPr lang="da-DK" b="0" dirty="0" err="1" smtClean="0">
                <a:solidFill>
                  <a:srgbClr val="003127"/>
                </a:solidFill>
                <a:latin typeface="Arial" panose="020B0604020202020204" pitchFamily="34" charset="0"/>
              </a:rPr>
              <a:t>værdisættes</a:t>
            </a:r>
            <a:r>
              <a:rPr lang="da-DK" b="0" dirty="0" smtClean="0">
                <a:solidFill>
                  <a:srgbClr val="003127"/>
                </a:solidFill>
                <a:latin typeface="Arial" panose="020B0604020202020204" pitchFamily="34" charset="0"/>
              </a:rPr>
              <a:t> </a:t>
            </a:r>
            <a:r>
              <a:rPr lang="da-DK" b="0" dirty="0">
                <a:solidFill>
                  <a:srgbClr val="003127"/>
                </a:solidFill>
                <a:latin typeface="Arial" panose="020B0604020202020204" pitchFamily="34" charset="0"/>
              </a:rPr>
              <a:t>til takst 100. </a:t>
            </a:r>
          </a:p>
          <a:p>
            <a:pPr marL="234850">
              <a:buSzPts val="1800"/>
              <a:tabLst>
                <a:tab pos="355600" algn="l"/>
              </a:tabLst>
            </a:pPr>
            <a:endParaRPr lang="da-DK" b="0" dirty="0">
              <a:solidFill>
                <a:srgbClr val="003127"/>
              </a:solidFill>
              <a:latin typeface="Arial" panose="020B0604020202020204" pitchFamily="34" charset="0"/>
            </a:endParaRPr>
          </a:p>
          <a:p>
            <a:pPr marL="18850">
              <a:buSzPts val="1800"/>
              <a:buNone/>
              <a:tabLst>
                <a:tab pos="355600" algn="l"/>
              </a:tabLst>
            </a:pPr>
            <a:r>
              <a:rPr lang="da-DK" b="0" dirty="0" smtClean="0">
                <a:solidFill>
                  <a:srgbClr val="003127"/>
                </a:solidFill>
                <a:latin typeface="Arial" panose="020B0604020202020204" pitchFamily="34" charset="0"/>
              </a:rPr>
              <a:t>Vi takserer arealer </a:t>
            </a:r>
            <a:r>
              <a:rPr lang="da-DK" b="0" dirty="0">
                <a:solidFill>
                  <a:srgbClr val="003127"/>
                </a:solidFill>
                <a:latin typeface="Arial" panose="020B0604020202020204" pitchFamily="34" charset="0"/>
              </a:rPr>
              <a:t>i projektområdet og </a:t>
            </a:r>
            <a:r>
              <a:rPr lang="da-DK" b="0" dirty="0" smtClean="0">
                <a:solidFill>
                  <a:srgbClr val="003127"/>
                </a:solidFill>
                <a:latin typeface="Arial" panose="020B0604020202020204" pitchFamily="34" charset="0"/>
              </a:rPr>
              <a:t>den omkringliggende </a:t>
            </a:r>
            <a:r>
              <a:rPr lang="da-DK" b="0" dirty="0">
                <a:solidFill>
                  <a:srgbClr val="003127"/>
                </a:solidFill>
                <a:latin typeface="Arial" panose="020B0604020202020204" pitchFamily="34" charset="0"/>
              </a:rPr>
              <a:t>erstatningsjord </a:t>
            </a:r>
            <a:r>
              <a:rPr lang="da-DK" b="0" dirty="0" smtClean="0">
                <a:solidFill>
                  <a:srgbClr val="003127"/>
                </a:solidFill>
                <a:latin typeface="Arial" panose="020B0604020202020204" pitchFamily="34" charset="0"/>
              </a:rPr>
              <a:t>ud fra</a:t>
            </a:r>
            <a:r>
              <a:rPr lang="da-DK" b="0" dirty="0">
                <a:solidFill>
                  <a:srgbClr val="003127"/>
                </a:solidFill>
                <a:latin typeface="Arial" panose="020B0604020202020204" pitchFamily="34" charset="0"/>
              </a:rPr>
              <a:t> </a:t>
            </a:r>
            <a:r>
              <a:rPr lang="da-DK" b="0" dirty="0" smtClean="0">
                <a:solidFill>
                  <a:srgbClr val="003127"/>
                </a:solidFill>
                <a:latin typeface="Arial" panose="020B0604020202020204" pitchFamily="34" charset="0"/>
              </a:rPr>
              <a:t>den bedste mark. </a:t>
            </a:r>
            <a:endParaRPr lang="da-DK" b="0" dirty="0">
              <a:solidFill>
                <a:srgbClr val="003127"/>
              </a:solidFill>
              <a:latin typeface="Arial" panose="020B0604020202020204" pitchFamily="34" charset="0"/>
            </a:endParaRPr>
          </a:p>
          <a:p>
            <a:pPr marL="234850" lvl="1" indent="0">
              <a:buSzPts val="1800"/>
              <a:buNone/>
              <a:tabLst>
                <a:tab pos="355600" algn="l"/>
              </a:tabLst>
            </a:pPr>
            <a:endParaRPr lang="da-DK" b="0" dirty="0">
              <a:solidFill>
                <a:srgbClr val="003127"/>
              </a:solidFill>
              <a:latin typeface="Arial" panose="020B0604020202020204" pitchFamily="34" charset="0"/>
            </a:endParaRPr>
          </a:p>
          <a:p>
            <a:pPr marL="18850">
              <a:buSzPts val="1800"/>
              <a:buNone/>
              <a:tabLst>
                <a:tab pos="355600" algn="l"/>
                <a:tab pos="3138488" algn="l"/>
              </a:tabLst>
            </a:pPr>
            <a:r>
              <a:rPr lang="da-DK" b="0" dirty="0">
                <a:solidFill>
                  <a:srgbClr val="003127"/>
                </a:solidFill>
                <a:latin typeface="Arial" panose="020B0604020202020204" pitchFamily="34" charset="0"/>
              </a:rPr>
              <a:t>Samarbejde mellem</a:t>
            </a:r>
          </a:p>
          <a:p>
            <a:pPr marL="793750" lvl="1" indent="-342900">
              <a:buSzPts val="1800"/>
              <a:tabLst>
                <a:tab pos="355600" algn="l"/>
                <a:tab pos="3138488" algn="l"/>
              </a:tabLst>
            </a:pPr>
            <a:r>
              <a:rPr lang="da-DK" b="0" dirty="0">
                <a:solidFill>
                  <a:srgbClr val="003127"/>
                </a:solidFill>
                <a:latin typeface="Arial" panose="020B0604020202020204" pitchFamily="34" charset="0"/>
              </a:rPr>
              <a:t>Landbrugsstyrelsen</a:t>
            </a:r>
          </a:p>
          <a:p>
            <a:pPr marL="793750" lvl="1" indent="-342900">
              <a:buSzPts val="1800"/>
              <a:tabLst>
                <a:tab pos="355600" algn="l"/>
                <a:tab pos="3138488" algn="l"/>
              </a:tabLst>
            </a:pPr>
            <a:r>
              <a:rPr lang="da-DK" b="0" dirty="0">
                <a:solidFill>
                  <a:srgbClr val="003127"/>
                </a:solidFill>
                <a:latin typeface="Arial" panose="020B0604020202020204" pitchFamily="34" charset="0"/>
              </a:rPr>
              <a:t>Lodsejerudvalg </a:t>
            </a:r>
          </a:p>
          <a:p>
            <a:pPr marL="793750" lvl="1" indent="-342900">
              <a:buSzPts val="1800"/>
              <a:tabLst>
                <a:tab pos="355600" algn="l"/>
                <a:tab pos="3138488" algn="l"/>
              </a:tabLst>
            </a:pPr>
            <a:r>
              <a:rPr lang="da-DK" b="0" dirty="0">
                <a:solidFill>
                  <a:srgbClr val="003127"/>
                </a:solidFill>
                <a:latin typeface="Arial" panose="020B0604020202020204" pitchFamily="34" charset="0"/>
              </a:rPr>
              <a:t>Lokal planteavlskonsulent </a:t>
            </a:r>
          </a:p>
          <a:p>
            <a:endParaRPr lang="da-DK" dirty="0">
              <a:solidFill>
                <a:srgbClr val="003127"/>
              </a:solidFill>
            </a:endParaRP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765" y="5617811"/>
            <a:ext cx="5911788" cy="929875"/>
          </a:xfrm>
          <a:prstGeom prst="rect">
            <a:avLst/>
          </a:prstGeom>
        </p:spPr>
      </p:pic>
      <p:sp>
        <p:nvSpPr>
          <p:cNvPr id="5" name="Pladsholder til sidefod 4"/>
          <p:cNvSpPr>
            <a:spLocks noGrp="1"/>
          </p:cNvSpPr>
          <p:nvPr>
            <p:ph type="ftr" sz="quarter" idx="11"/>
          </p:nvPr>
        </p:nvSpPr>
        <p:spPr>
          <a:xfrm>
            <a:off x="1116000" y="6398800"/>
            <a:ext cx="5652000" cy="201461"/>
          </a:xfrm>
        </p:spPr>
        <p:txBody>
          <a:bodyPr/>
          <a:lstStyle/>
          <a:p>
            <a:r>
              <a:rPr lang="da-DK" smtClean="0"/>
              <a:t>/ Landbrugsstyrelsen / Lodsejermøde</a:t>
            </a:r>
            <a:endParaRPr lang="da-DK" dirty="0"/>
          </a:p>
        </p:txBody>
      </p:sp>
      <p:sp>
        <p:nvSpPr>
          <p:cNvPr id="9" name="Pladsholder til slidenummer 8"/>
          <p:cNvSpPr>
            <a:spLocks noGrp="1"/>
          </p:cNvSpPr>
          <p:nvPr>
            <p:ph type="sldNum" sz="quarter" idx="12"/>
          </p:nvPr>
        </p:nvSpPr>
        <p:spPr/>
        <p:txBody>
          <a:bodyPr/>
          <a:lstStyle/>
          <a:p>
            <a:fld id="{667EC89C-17A0-4E64-A6D2-B825673CEEDF}" type="slidenum">
              <a:rPr lang="da-DK" smtClean="0"/>
              <a:t>16</a:t>
            </a:fld>
            <a:endParaRPr lang="da-DK" dirty="0"/>
          </a:p>
        </p:txBody>
      </p:sp>
      <p:pic>
        <p:nvPicPr>
          <p:cNvPr id="7" name="Billede 6"/>
          <p:cNvPicPr>
            <a:picLocks noChangeAspect="1"/>
          </p:cNvPicPr>
          <p:nvPr/>
        </p:nvPicPr>
        <p:blipFill rotWithShape="1">
          <a:blip r:embed="rId4" cstate="print">
            <a:extLst>
              <a:ext uri="{28A0092B-C50C-407E-A947-70E740481C1C}">
                <a14:useLocalDpi xmlns:a14="http://schemas.microsoft.com/office/drawing/2010/main" val="0"/>
              </a:ext>
            </a:extLst>
          </a:blip>
          <a:srcRect l="14366" t="20601" r="13623" b="20600"/>
          <a:stretch/>
        </p:blipFill>
        <p:spPr>
          <a:xfrm>
            <a:off x="621804" y="1556792"/>
            <a:ext cx="6318718" cy="3647919"/>
          </a:xfrm>
          <a:prstGeom prst="rect">
            <a:avLst/>
          </a:prstGeom>
        </p:spPr>
      </p:pic>
      <p:cxnSp>
        <p:nvCxnSpPr>
          <p:cNvPr id="3" name="Lige pilforbindelse 2"/>
          <p:cNvCxnSpPr/>
          <p:nvPr/>
        </p:nvCxnSpPr>
        <p:spPr>
          <a:xfrm flipH="1">
            <a:off x="4870276" y="2276872"/>
            <a:ext cx="2562895" cy="1728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858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a:xfrm>
            <a:off x="117748" y="441350"/>
            <a:ext cx="2592289" cy="5100984"/>
          </a:xfrm>
        </p:spPr>
        <p:txBody>
          <a:bodyPr/>
          <a:lstStyle/>
          <a:p>
            <a:pPr lvl="1"/>
            <a:endParaRPr lang="da-DK" dirty="0" smtClean="0"/>
          </a:p>
          <a:p>
            <a:pPr lvl="1"/>
            <a:endParaRPr lang="da-DK" dirty="0"/>
          </a:p>
          <a:p>
            <a:pPr lvl="1"/>
            <a:r>
              <a:rPr lang="da-DK" sz="2000" dirty="0"/>
              <a:t>Hvem vurderer?</a:t>
            </a:r>
          </a:p>
          <a:p>
            <a:pPr lvl="2"/>
            <a:r>
              <a:rPr lang="da-DK" dirty="0" smtClean="0"/>
              <a:t>Lodsejerudvalget 3-5 personer</a:t>
            </a:r>
            <a:endParaRPr lang="da-DK" dirty="0"/>
          </a:p>
          <a:p>
            <a:pPr lvl="2"/>
            <a:r>
              <a:rPr lang="da-DK" dirty="0"/>
              <a:t>Lokal </a:t>
            </a:r>
            <a:r>
              <a:rPr lang="da-DK" dirty="0" smtClean="0"/>
              <a:t>planteavlskonsulent </a:t>
            </a:r>
            <a:endParaRPr lang="da-DK" dirty="0"/>
          </a:p>
          <a:p>
            <a:pPr lvl="2"/>
            <a:r>
              <a:rPr lang="da-DK" dirty="0"/>
              <a:t>Landbrugsstyrelsen</a:t>
            </a:r>
          </a:p>
          <a:p>
            <a:pPr lvl="1"/>
            <a:endParaRPr lang="da-DK" dirty="0"/>
          </a:p>
          <a:p>
            <a:pPr lvl="1"/>
            <a:endParaRPr lang="da-DK" dirty="0"/>
          </a:p>
          <a:p>
            <a:pPr lvl="1"/>
            <a:endParaRPr lang="da-DK" dirty="0"/>
          </a:p>
          <a:p>
            <a:pPr lvl="1"/>
            <a:r>
              <a:rPr lang="da-DK" sz="2000" dirty="0"/>
              <a:t>Takst 100;</a:t>
            </a:r>
          </a:p>
          <a:p>
            <a:pPr lvl="2"/>
            <a:r>
              <a:rPr lang="da-DK" dirty="0"/>
              <a:t>Den bedste mark i området - (ikke nødvendigvis beliggende  indenfor projektområdet!)</a:t>
            </a:r>
          </a:p>
          <a:p>
            <a:pPr lvl="1"/>
            <a:endParaRPr lang="da-DK" dirty="0"/>
          </a:p>
        </p:txBody>
      </p:sp>
      <p:sp>
        <p:nvSpPr>
          <p:cNvPr id="5" name="Pladsholder til slidenummer 4"/>
          <p:cNvSpPr>
            <a:spLocks noGrp="1"/>
          </p:cNvSpPr>
          <p:nvPr>
            <p:ph type="sldNum" sz="quarter" idx="11"/>
          </p:nvPr>
        </p:nvSpPr>
        <p:spPr/>
        <p:txBody>
          <a:bodyPr/>
          <a:lstStyle/>
          <a:p>
            <a:fld id="{667EC89C-17A0-4E64-A6D2-B825673CEEDF}" type="slidenum">
              <a:rPr lang="da-DK" smtClean="0"/>
              <a:pPr/>
              <a:t>17</a:t>
            </a:fld>
            <a:endParaRPr lang="da-DK" dirty="0"/>
          </a:p>
        </p:txBody>
      </p:sp>
      <p:sp>
        <p:nvSpPr>
          <p:cNvPr id="7" name="Titel 1"/>
          <p:cNvSpPr txBox="1">
            <a:spLocks/>
          </p:cNvSpPr>
          <p:nvPr/>
        </p:nvSpPr>
        <p:spPr>
          <a:xfrm>
            <a:off x="3646140" y="-26650"/>
            <a:ext cx="6696744" cy="468000"/>
          </a:xfrm>
          <a:prstGeom prst="rect">
            <a:avLst/>
          </a:prstGeom>
        </p:spPr>
        <p:txBody>
          <a:bodyPr/>
          <a:lstStyle>
            <a:lvl1pPr algn="l" defTabSz="914400" rtl="0" eaLnBrk="1" latinLnBrk="0" hangingPunct="1">
              <a:lnSpc>
                <a:spcPct val="91000"/>
              </a:lnSpc>
              <a:spcBef>
                <a:spcPct val="0"/>
              </a:spcBef>
              <a:buNone/>
              <a:defRPr sz="2100" b="1" kern="1200">
                <a:solidFill>
                  <a:srgbClr val="003127"/>
                </a:solidFill>
                <a:latin typeface="+mj-lt"/>
                <a:ea typeface="+mj-ea"/>
                <a:cs typeface="+mj-cs"/>
              </a:defRPr>
            </a:lvl1pPr>
          </a:lstStyle>
          <a:p>
            <a:pPr algn="ctr"/>
            <a:r>
              <a:rPr lang="da-DK" altLang="da-DK" sz="2400" dirty="0" smtClean="0"/>
              <a:t>Eksempel på vurderingsforretning i</a:t>
            </a:r>
          </a:p>
          <a:p>
            <a:pPr algn="ctr"/>
            <a:r>
              <a:rPr lang="da-DK" altLang="da-DK" sz="2400" dirty="0" smtClean="0"/>
              <a:t> Nørreådalen 14-15 juni 2021</a:t>
            </a:r>
            <a:endParaRPr lang="da-DK" dirty="0"/>
          </a:p>
        </p:txBody>
      </p:sp>
      <p:pic>
        <p:nvPicPr>
          <p:cNvPr id="3" name="Billede 2"/>
          <p:cNvPicPr>
            <a:picLocks noChangeAspect="1"/>
          </p:cNvPicPr>
          <p:nvPr/>
        </p:nvPicPr>
        <p:blipFill>
          <a:blip r:embed="rId3"/>
          <a:stretch>
            <a:fillRect/>
          </a:stretch>
        </p:blipFill>
        <p:spPr>
          <a:xfrm>
            <a:off x="8853530" y="4911178"/>
            <a:ext cx="2327189" cy="1765003"/>
          </a:xfrm>
          <a:prstGeom prst="rect">
            <a:avLst/>
          </a:prstGeom>
        </p:spPr>
      </p:pic>
      <p:sp>
        <p:nvSpPr>
          <p:cNvPr id="6" name="Pladsholder til indhold 5"/>
          <p:cNvSpPr>
            <a:spLocks noGrp="1"/>
          </p:cNvSpPr>
          <p:nvPr>
            <p:ph sz="quarter" idx="14"/>
          </p:nvPr>
        </p:nvSpPr>
        <p:spPr/>
        <p:txBody>
          <a:bodyPr/>
          <a:lstStyle/>
          <a:p>
            <a:endParaRPr lang="da-DK" dirty="0"/>
          </a:p>
        </p:txBody>
      </p:sp>
      <p:pic>
        <p:nvPicPr>
          <p:cNvPr id="10" name="Pladsholder til indhold 5"/>
          <p:cNvPicPr>
            <a:picLocks noChangeAspect="1"/>
          </p:cNvPicPr>
          <p:nvPr/>
        </p:nvPicPr>
        <p:blipFill>
          <a:blip r:embed="rId4"/>
          <a:stretch>
            <a:fillRect/>
          </a:stretch>
        </p:blipFill>
        <p:spPr>
          <a:xfrm>
            <a:off x="2737793" y="821729"/>
            <a:ext cx="12243485" cy="5877272"/>
          </a:xfrm>
          <a:prstGeom prst="rect">
            <a:avLst/>
          </a:prstGeom>
          <a:solidFill>
            <a:srgbClr val="FFC000"/>
          </a:solidFill>
        </p:spPr>
      </p:pic>
      <p:sp>
        <p:nvSpPr>
          <p:cNvPr id="11" name="Ellipse 10"/>
          <p:cNvSpPr/>
          <p:nvPr/>
        </p:nvSpPr>
        <p:spPr>
          <a:xfrm>
            <a:off x="6800086" y="867005"/>
            <a:ext cx="864096" cy="432048"/>
          </a:xfrm>
          <a:prstGeom prst="ellipse">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da-DK" dirty="0" smtClean="0"/>
              <a:t>100</a:t>
            </a:r>
          </a:p>
        </p:txBody>
      </p:sp>
    </p:spTree>
    <p:extLst>
      <p:ext uri="{BB962C8B-B14F-4D97-AF65-F5344CB8AC3E}">
        <p14:creationId xmlns:p14="http://schemas.microsoft.com/office/powerpoint/2010/main" val="28881455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18</a:t>
            </a:fld>
            <a:endParaRPr lang="da-DK" dirty="0"/>
          </a:p>
        </p:txBody>
      </p:sp>
      <p:sp>
        <p:nvSpPr>
          <p:cNvPr id="6" name="Rektangel 5"/>
          <p:cNvSpPr/>
          <p:nvPr/>
        </p:nvSpPr>
        <p:spPr>
          <a:xfrm>
            <a:off x="5014292" y="0"/>
            <a:ext cx="7174533"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7" name="Pladsholder til tekst 9"/>
          <p:cNvSpPr txBox="1">
            <a:spLocks/>
          </p:cNvSpPr>
          <p:nvPr/>
        </p:nvSpPr>
        <p:spPr>
          <a:xfrm>
            <a:off x="765820" y="1844824"/>
            <a:ext cx="3744416" cy="5184576"/>
          </a:xfrm>
          <a:prstGeom prst="rect">
            <a:avLst/>
          </a:prstGeom>
        </p:spPr>
        <p:txBody>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400" dirty="0" smtClean="0"/>
              <a:t>Vi besøger alle berørte lodsejere og taler om jeres ønsker</a:t>
            </a:r>
          </a:p>
          <a:p>
            <a:pPr marL="342900" indent="-342900">
              <a:buFont typeface="Arial" panose="020B0604020202020204" pitchFamily="34" charset="0"/>
              <a:buChar char="•"/>
            </a:pPr>
            <a:endParaRPr lang="da-DK" sz="2400" dirty="0" smtClean="0"/>
          </a:p>
          <a:p>
            <a:pPr marL="342900" indent="-342900">
              <a:buFont typeface="Arial" panose="020B0604020202020204" pitchFamily="34" charset="0"/>
              <a:buChar char="•"/>
            </a:pPr>
            <a:r>
              <a:rPr lang="da-DK" b="0" dirty="0"/>
              <a:t>Fastholdelse?</a:t>
            </a:r>
          </a:p>
          <a:p>
            <a:pPr marL="342900" indent="-342900">
              <a:buFont typeface="Arial" panose="020B0604020202020204" pitchFamily="34" charset="0"/>
              <a:buChar char="•"/>
            </a:pPr>
            <a:r>
              <a:rPr lang="da-DK" b="0" dirty="0" smtClean="0"/>
              <a:t>Erstatningsjord?</a:t>
            </a:r>
          </a:p>
          <a:p>
            <a:pPr marL="342900" indent="-342900">
              <a:buFont typeface="Arial" panose="020B0604020202020204" pitchFamily="34" charset="0"/>
              <a:buChar char="•"/>
            </a:pPr>
            <a:r>
              <a:rPr lang="da-DK" b="0" dirty="0" smtClean="0"/>
              <a:t>Salg?</a:t>
            </a:r>
          </a:p>
          <a:p>
            <a:pPr>
              <a:buNone/>
            </a:pPr>
            <a:endParaRPr lang="da-DK" dirty="0"/>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765" y="5617811"/>
            <a:ext cx="5911788" cy="929875"/>
          </a:xfrm>
          <a:prstGeom prst="rect">
            <a:avLst/>
          </a:prstGeom>
        </p:spPr>
      </p:pic>
      <p:pic>
        <p:nvPicPr>
          <p:cNvPr id="9" name="Pladsholder til indhold 7"/>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5158308" y="1340768"/>
            <a:ext cx="6834186" cy="3844230"/>
          </a:xfrm>
          <a:prstGeom prst="rect">
            <a:avLst/>
          </a:prstGeom>
        </p:spPr>
      </p:pic>
    </p:spTree>
    <p:extLst>
      <p:ext uri="{BB962C8B-B14F-4D97-AF65-F5344CB8AC3E}">
        <p14:creationId xmlns:p14="http://schemas.microsoft.com/office/powerpoint/2010/main" val="191222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ktangel 1"/>
          <p:cNvSpPr/>
          <p:nvPr/>
        </p:nvSpPr>
        <p:spPr>
          <a:xfrm>
            <a:off x="4932094" y="0"/>
            <a:ext cx="7256732"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332" y="5644379"/>
            <a:ext cx="6516435" cy="1024981"/>
          </a:xfrm>
          <a:prstGeom prst="rect">
            <a:avLst/>
          </a:prstGeom>
        </p:spPr>
      </p:pic>
      <p:sp>
        <p:nvSpPr>
          <p:cNvPr id="8" name="Pladsholder til indhold 2"/>
          <p:cNvSpPr txBox="1">
            <a:spLocks/>
          </p:cNvSpPr>
          <p:nvPr/>
        </p:nvSpPr>
        <p:spPr>
          <a:xfrm>
            <a:off x="5518348" y="2564904"/>
            <a:ext cx="5582609" cy="1656183"/>
          </a:xfrm>
          <a:prstGeom prst="rect">
            <a:avLst/>
          </a:prstGeom>
        </p:spPr>
        <p:txBody>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buNone/>
            </a:pPr>
            <a:r>
              <a:rPr lang="da-DK" sz="2400" dirty="0" smtClean="0"/>
              <a:t>Når vi er blevet enige om dine handler, underskriver du jordfordelingsoverenskomsten.</a:t>
            </a:r>
          </a:p>
          <a:p>
            <a:endParaRPr lang="da-DK" dirty="0"/>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2"/>
          </p:nvPr>
        </p:nvSpPr>
        <p:spPr/>
        <p:txBody>
          <a:bodyPr/>
          <a:lstStyle/>
          <a:p>
            <a:fld id="{667EC89C-17A0-4E64-A6D2-B825673CEEDF}" type="slidenum">
              <a:rPr lang="da-DK" smtClean="0"/>
              <a:t>19</a:t>
            </a:fld>
            <a:endParaRPr lang="da-DK" dirty="0"/>
          </a:p>
        </p:txBody>
      </p:sp>
      <p:pic>
        <p:nvPicPr>
          <p:cNvPr id="9" name="Billede 8"/>
          <p:cNvPicPr>
            <a:picLocks noChangeAspect="1"/>
          </p:cNvPicPr>
          <p:nvPr/>
        </p:nvPicPr>
        <p:blipFill>
          <a:blip r:embed="rId4"/>
          <a:stretch>
            <a:fillRect/>
          </a:stretch>
        </p:blipFill>
        <p:spPr>
          <a:xfrm>
            <a:off x="532366" y="478548"/>
            <a:ext cx="3929452" cy="5762972"/>
          </a:xfrm>
          <a:prstGeom prst="rect">
            <a:avLst/>
          </a:prstGeom>
          <a:ln>
            <a:solidFill>
              <a:schemeClr val="accent1"/>
            </a:solidFill>
          </a:ln>
        </p:spPr>
      </p:pic>
    </p:spTree>
    <p:extLst>
      <p:ext uri="{BB962C8B-B14F-4D97-AF65-F5344CB8AC3E}">
        <p14:creationId xmlns:p14="http://schemas.microsoft.com/office/powerpoint/2010/main" val="3310171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r>
              <a:rPr lang="da-DK" smtClean="0"/>
              <a:t>/ Landbrugsstyrelsen / Lodsejermøde</a:t>
            </a:r>
            <a:endParaRPr lang="da-DK" dirty="0"/>
          </a:p>
        </p:txBody>
      </p:sp>
      <p:sp>
        <p:nvSpPr>
          <p:cNvPr id="3" name="Pladsholder til slidenummer 2"/>
          <p:cNvSpPr>
            <a:spLocks noGrp="1"/>
          </p:cNvSpPr>
          <p:nvPr>
            <p:ph type="sldNum" sz="quarter" idx="12"/>
          </p:nvPr>
        </p:nvSpPr>
        <p:spPr/>
        <p:txBody>
          <a:bodyPr/>
          <a:lstStyle/>
          <a:p>
            <a:fld id="{667EC89C-17A0-4E64-A6D2-B825673CEEDF}" type="slidenum">
              <a:rPr lang="da-DK" smtClean="0"/>
              <a:t>2</a:t>
            </a:fld>
            <a:endParaRPr lang="da-DK" dirty="0"/>
          </a:p>
        </p:txBody>
      </p:sp>
      <p:pic>
        <p:nvPicPr>
          <p:cNvPr id="18" name="Pladsholder til 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9428" y="0"/>
            <a:ext cx="4849397" cy="6858000"/>
          </a:xfrm>
          <a:prstGeom prst="rect">
            <a:avLst/>
          </a:prstGeom>
        </p:spPr>
      </p:pic>
      <p:sp>
        <p:nvSpPr>
          <p:cNvPr id="19" name="Titel 1"/>
          <p:cNvSpPr txBox="1">
            <a:spLocks/>
          </p:cNvSpPr>
          <p:nvPr/>
        </p:nvSpPr>
        <p:spPr>
          <a:xfrm>
            <a:off x="660957" y="620688"/>
            <a:ext cx="10886431" cy="468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a:lstStyle>
          <a:p>
            <a:r>
              <a:rPr lang="da-DK" sz="2800" dirty="0" smtClean="0"/>
              <a:t>Dagsorde</a:t>
            </a:r>
            <a:r>
              <a:rPr lang="da-DK" sz="2800" dirty="0"/>
              <a:t>n</a:t>
            </a:r>
          </a:p>
        </p:txBody>
      </p:sp>
      <p:sp>
        <p:nvSpPr>
          <p:cNvPr id="20" name="Pladsholder til indhold 2"/>
          <p:cNvSpPr txBox="1">
            <a:spLocks/>
          </p:cNvSpPr>
          <p:nvPr/>
        </p:nvSpPr>
        <p:spPr>
          <a:xfrm>
            <a:off x="660957" y="1196752"/>
            <a:ext cx="6729600" cy="4885996"/>
          </a:xfrm>
          <a:prstGeom prst="rect">
            <a:avLst/>
          </a:prstGeom>
        </p:spPr>
        <p:txBody>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marL="342900" lvl="2" indent="-342900">
              <a:buFont typeface="+mj-lt"/>
              <a:buAutoNum type="arabicParenR"/>
            </a:pPr>
            <a:endParaRPr lang="da-DK" sz="2400" dirty="0" smtClean="0"/>
          </a:p>
          <a:p>
            <a:pPr marL="342900" lvl="2" indent="-342900">
              <a:buFont typeface="+mj-lt"/>
              <a:buAutoNum type="arabicParenR"/>
            </a:pPr>
            <a:r>
              <a:rPr lang="da-DK" sz="2400" dirty="0" smtClean="0"/>
              <a:t>Introduktion: Hvorfor er vi her i dag?</a:t>
            </a:r>
          </a:p>
          <a:p>
            <a:pPr marL="342900" lvl="2" indent="-342900">
              <a:buFont typeface="+mj-lt"/>
              <a:buAutoNum type="arabicParenR"/>
            </a:pPr>
            <a:endParaRPr lang="da-DK" sz="2400" dirty="0"/>
          </a:p>
          <a:p>
            <a:pPr marL="342900" lvl="2" indent="-342900">
              <a:buFont typeface="+mj-lt"/>
              <a:buAutoNum type="arabicParenR"/>
            </a:pPr>
            <a:r>
              <a:rPr lang="da-DK" sz="2400" dirty="0" smtClean="0"/>
              <a:t>Dine muligheder som lodsejer</a:t>
            </a:r>
          </a:p>
          <a:p>
            <a:pPr marL="342900" lvl="2" indent="-342900">
              <a:buFont typeface="+mj-lt"/>
              <a:buAutoNum type="arabicParenR"/>
            </a:pPr>
            <a:endParaRPr lang="da-DK" sz="2400" dirty="0" smtClean="0"/>
          </a:p>
          <a:p>
            <a:pPr marL="342900" lvl="2" indent="-342900">
              <a:buFont typeface="+mj-lt"/>
              <a:buAutoNum type="arabicParenR"/>
            </a:pPr>
            <a:r>
              <a:rPr lang="da-DK" sz="2400" dirty="0" smtClean="0"/>
              <a:t>Sådan foregår handlerne</a:t>
            </a:r>
          </a:p>
          <a:p>
            <a:pPr marL="342900" lvl="2" indent="-342900">
              <a:buFont typeface="+mj-lt"/>
              <a:buAutoNum type="arabicParenR"/>
            </a:pPr>
            <a:endParaRPr lang="da-DK" sz="2400" dirty="0" smtClean="0"/>
          </a:p>
          <a:p>
            <a:pPr marL="342900" lvl="2" indent="-342900">
              <a:buFont typeface="+mj-lt"/>
              <a:buAutoNum type="arabicParenR"/>
            </a:pPr>
            <a:r>
              <a:rPr lang="da-DK" sz="2400" dirty="0" smtClean="0"/>
              <a:t>Hvad skal der ske nu?</a:t>
            </a:r>
          </a:p>
          <a:p>
            <a:pPr marL="342900" lvl="2" indent="-342900">
              <a:buFont typeface="+mj-lt"/>
              <a:buAutoNum type="arabicParenR"/>
            </a:pPr>
            <a:endParaRPr lang="da-DK" sz="2400" dirty="0" smtClean="0"/>
          </a:p>
          <a:p>
            <a:pPr marL="342900" lvl="2" indent="-342900">
              <a:buFont typeface="+mj-lt"/>
              <a:buAutoNum type="arabicParenR"/>
            </a:pPr>
            <a:r>
              <a:rPr lang="da-DK" sz="2400" dirty="0" smtClean="0"/>
              <a:t>Opsummering og tak for i dag </a:t>
            </a:r>
          </a:p>
          <a:p>
            <a:pPr marL="342900" lvl="2" indent="-342900">
              <a:buFont typeface="+mj-lt"/>
              <a:buAutoNum type="arabicParenR"/>
            </a:pPr>
            <a:endParaRPr lang="da-DK" sz="1600" dirty="0" smtClean="0"/>
          </a:p>
          <a:p>
            <a:pPr marL="342900" lvl="2" indent="-342900">
              <a:buFont typeface="+mj-lt"/>
              <a:buAutoNum type="arabicParenR"/>
            </a:pPr>
            <a:endParaRPr lang="da-DK" sz="1600" dirty="0" smtClean="0"/>
          </a:p>
          <a:p>
            <a:pPr marL="342900" lvl="2" indent="-342900">
              <a:buFont typeface="+mj-lt"/>
              <a:buAutoNum type="arabicParenR"/>
            </a:pPr>
            <a:endParaRPr lang="da-DK" sz="1600" dirty="0"/>
          </a:p>
        </p:txBody>
      </p:sp>
    </p:spTree>
    <p:extLst>
      <p:ext uri="{BB962C8B-B14F-4D97-AF65-F5344CB8AC3E}">
        <p14:creationId xmlns:p14="http://schemas.microsoft.com/office/powerpoint/2010/main" val="287186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7759" b="7759"/>
          <a:stretch>
            <a:fillRect/>
          </a:stretch>
        </p:blipFill>
        <p:spPr/>
      </p:pic>
      <p:sp>
        <p:nvSpPr>
          <p:cNvPr id="13" name="Rektangel 12"/>
          <p:cNvSpPr/>
          <p:nvPr/>
        </p:nvSpPr>
        <p:spPr>
          <a:xfrm>
            <a:off x="1794" y="29633"/>
            <a:ext cx="12210429" cy="6841427"/>
          </a:xfrm>
          <a:prstGeom prst="rect">
            <a:avLst/>
          </a:prstGeom>
          <a:solidFill>
            <a:srgbClr val="33B6B4">
              <a:alpha val="2902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4" name="Pladsholder til tekst 3"/>
          <p:cNvSpPr>
            <a:spLocks noGrp="1"/>
          </p:cNvSpPr>
          <p:nvPr>
            <p:ph type="body" sz="quarter" idx="10"/>
          </p:nvPr>
        </p:nvSpPr>
        <p:spPr>
          <a:xfrm>
            <a:off x="1262075" y="1484784"/>
            <a:ext cx="8755200" cy="2096840"/>
          </a:xfrm>
        </p:spPr>
        <p:txBody>
          <a:bodyPr>
            <a:normAutofit fontScale="85000" lnSpcReduction="10000"/>
          </a:bodyPr>
          <a:lstStyle/>
          <a:p>
            <a:pPr algn="l"/>
            <a:r>
              <a:rPr lang="da-DK" dirty="0" smtClean="0"/>
              <a:t>Sådan foregår handlerne i en jordfordeling</a:t>
            </a:r>
            <a:endParaRPr lang="da-DK" dirty="0"/>
          </a:p>
        </p:txBody>
      </p:sp>
      <p:sp>
        <p:nvSpPr>
          <p:cNvPr id="2" name="Pladsholder til sidefod 1"/>
          <p:cNvSpPr>
            <a:spLocks noGrp="1"/>
          </p:cNvSpPr>
          <p:nvPr>
            <p:ph type="ftr" sz="quarter" idx="15"/>
          </p:nvPr>
        </p:nvSpPr>
        <p:spPr/>
        <p:txBody>
          <a:bodyPr/>
          <a:lstStyle/>
          <a:p>
            <a:r>
              <a:rPr lang="da-DK" smtClean="0"/>
              <a:t>/ Landbrugsstyrelsen / Lodsejermøde</a:t>
            </a:r>
            <a:endParaRPr lang="da-DK" dirty="0"/>
          </a:p>
        </p:txBody>
      </p:sp>
      <p:sp>
        <p:nvSpPr>
          <p:cNvPr id="3" name="Pladsholder til slidenummer 2"/>
          <p:cNvSpPr>
            <a:spLocks noGrp="1"/>
          </p:cNvSpPr>
          <p:nvPr>
            <p:ph type="sldNum" sz="quarter" idx="16"/>
          </p:nvPr>
        </p:nvSpPr>
        <p:spPr/>
        <p:txBody>
          <a:bodyPr/>
          <a:lstStyle/>
          <a:p>
            <a:fld id="{667EC89C-17A0-4E64-A6D2-B825673CEEDF}" type="slidenum">
              <a:rPr lang="da-DK" smtClean="0"/>
              <a:t>20</a:t>
            </a:fld>
            <a:endParaRPr lang="da-DK" dirty="0"/>
          </a:p>
        </p:txBody>
      </p:sp>
    </p:spTree>
    <p:extLst>
      <p:ext uri="{BB962C8B-B14F-4D97-AF65-F5344CB8AC3E}">
        <p14:creationId xmlns:p14="http://schemas.microsoft.com/office/powerpoint/2010/main" val="3152610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764" y="1196752"/>
            <a:ext cx="10886431" cy="468000"/>
          </a:xfrm>
        </p:spPr>
        <p:txBody>
          <a:bodyPr/>
          <a:lstStyle/>
          <a:p>
            <a:r>
              <a:rPr lang="da-DK" sz="2400" dirty="0" smtClean="0"/>
              <a:t>Forberedelse til jordfordelingen</a:t>
            </a:r>
            <a:endParaRPr lang="da-DK" sz="2400" dirty="0"/>
          </a:p>
        </p:txBody>
      </p:sp>
      <p:sp>
        <p:nvSpPr>
          <p:cNvPr id="7" name="Pladsholder til sidefod 6"/>
          <p:cNvSpPr>
            <a:spLocks noGrp="1"/>
          </p:cNvSpPr>
          <p:nvPr>
            <p:ph type="ftr" sz="quarter" idx="11"/>
          </p:nvPr>
        </p:nvSpPr>
        <p:spPr/>
        <p:txBody>
          <a:bodyPr/>
          <a:lstStyle/>
          <a:p>
            <a:r>
              <a:rPr lang="da-DK" smtClean="0"/>
              <a:t>/ Landbrugsstyrelsen / Lodsejermøde</a:t>
            </a:r>
            <a:endParaRPr lang="da-DK" dirty="0"/>
          </a:p>
        </p:txBody>
      </p:sp>
      <p:sp>
        <p:nvSpPr>
          <p:cNvPr id="8" name="Pladsholder til slidenummer 7"/>
          <p:cNvSpPr>
            <a:spLocks noGrp="1"/>
          </p:cNvSpPr>
          <p:nvPr>
            <p:ph type="sldNum" sz="quarter" idx="12"/>
          </p:nvPr>
        </p:nvSpPr>
        <p:spPr/>
        <p:txBody>
          <a:bodyPr/>
          <a:lstStyle/>
          <a:p>
            <a:fld id="{667EC89C-17A0-4E64-A6D2-B825673CEEDF}" type="slidenum">
              <a:rPr lang="da-DK" smtClean="0"/>
              <a:t>21</a:t>
            </a:fld>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4" y="2564904"/>
            <a:ext cx="11403166" cy="1793623"/>
          </a:xfrm>
          <a:prstGeom prst="rect">
            <a:avLst/>
          </a:prstGeom>
        </p:spPr>
      </p:pic>
    </p:spTree>
    <p:extLst>
      <p:ext uri="{BB962C8B-B14F-4D97-AF65-F5344CB8AC3E}">
        <p14:creationId xmlns:p14="http://schemas.microsoft.com/office/powerpoint/2010/main" val="605260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48760" y="836712"/>
            <a:ext cx="8414004" cy="468000"/>
          </a:xfrm>
        </p:spPr>
        <p:txBody>
          <a:bodyPr/>
          <a:lstStyle/>
          <a:p>
            <a:r>
              <a:rPr lang="da-DK" sz="2800" dirty="0" smtClean="0"/>
              <a:t>En jordfordeling er </a:t>
            </a:r>
            <a:r>
              <a:rPr lang="da-DK" sz="2800" i="1" dirty="0" smtClean="0"/>
              <a:t>ikke</a:t>
            </a:r>
            <a:r>
              <a:rPr lang="da-DK" sz="2800" dirty="0" smtClean="0"/>
              <a:t> en almindelig handel </a:t>
            </a:r>
            <a:endParaRPr lang="da-DK" sz="2800" dirty="0"/>
          </a:p>
        </p:txBody>
      </p:sp>
      <p:sp>
        <p:nvSpPr>
          <p:cNvPr id="3" name="Pladsholder til indhold 2"/>
          <p:cNvSpPr>
            <a:spLocks noGrp="1"/>
          </p:cNvSpPr>
          <p:nvPr>
            <p:ph idx="1"/>
          </p:nvPr>
        </p:nvSpPr>
        <p:spPr>
          <a:xfrm>
            <a:off x="848760" y="1988840"/>
            <a:ext cx="8125972" cy="4813988"/>
          </a:xfrm>
        </p:spPr>
        <p:txBody>
          <a:bodyPr/>
          <a:lstStyle/>
          <a:p>
            <a:r>
              <a:rPr lang="da-DK" dirty="0" smtClean="0"/>
              <a:t>En ekstern jordfordelingskommission træffer en juridisk afgørelse om, at jordfordelingen skal gennemføres. Det sker på et kendelsesmøde. </a:t>
            </a:r>
          </a:p>
          <a:p>
            <a:endParaRPr lang="da-DK" dirty="0"/>
          </a:p>
          <a:p>
            <a:r>
              <a:rPr lang="da-DK" dirty="0" smtClean="0"/>
              <a:t>Alle juridiske og administrative forhold skal være på plads </a:t>
            </a:r>
            <a:r>
              <a:rPr lang="da-DK" i="1" dirty="0" smtClean="0"/>
              <a:t>før </a:t>
            </a:r>
            <a:r>
              <a:rPr lang="da-DK" dirty="0" smtClean="0"/>
              <a:t>arealer skifter ejerskab. </a:t>
            </a:r>
            <a:endParaRPr lang="da-DK" i="1" dirty="0" smtClean="0"/>
          </a:p>
          <a:p>
            <a:endParaRPr lang="da-DK" dirty="0"/>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22</a:t>
            </a:fld>
            <a:endParaRPr lang="da-DK" dirty="0"/>
          </a:p>
        </p:txBody>
      </p:sp>
      <p:pic>
        <p:nvPicPr>
          <p:cNvPr id="6" name="Billede 5"/>
          <p:cNvPicPr>
            <a:picLocks noChangeAspect="1"/>
          </p:cNvPicPr>
          <p:nvPr/>
        </p:nvPicPr>
        <p:blipFill rotWithShape="1">
          <a:blip r:embed="rId3">
            <a:extLst>
              <a:ext uri="{28A0092B-C50C-407E-A947-70E740481C1C}">
                <a14:useLocalDpi xmlns:a14="http://schemas.microsoft.com/office/drawing/2010/main" val="0"/>
              </a:ext>
            </a:extLst>
          </a:blip>
          <a:srcRect t="-1" b="43272"/>
          <a:stretch/>
        </p:blipFill>
        <p:spPr>
          <a:xfrm>
            <a:off x="3790156" y="3680741"/>
            <a:ext cx="10058400" cy="3209629"/>
          </a:xfrm>
          <a:prstGeom prst="rect">
            <a:avLst/>
          </a:prstGeom>
        </p:spPr>
      </p:pic>
    </p:spTree>
    <p:extLst>
      <p:ext uri="{BB962C8B-B14F-4D97-AF65-F5344CB8AC3E}">
        <p14:creationId xmlns:p14="http://schemas.microsoft.com/office/powerpoint/2010/main" val="24656458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p:cNvSpPr/>
          <p:nvPr/>
        </p:nvSpPr>
        <p:spPr>
          <a:xfrm>
            <a:off x="5806380" y="0"/>
            <a:ext cx="6382445"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6" name="Titel 1"/>
          <p:cNvSpPr>
            <a:spLocks noGrp="1"/>
          </p:cNvSpPr>
          <p:nvPr>
            <p:ph type="title"/>
          </p:nvPr>
        </p:nvSpPr>
        <p:spPr>
          <a:xfrm>
            <a:off x="651518" y="1772816"/>
            <a:ext cx="7459118" cy="468000"/>
          </a:xfrm>
        </p:spPr>
        <p:txBody>
          <a:bodyPr/>
          <a:lstStyle/>
          <a:p>
            <a:r>
              <a:rPr lang="da-DK" altLang="da-DK" sz="2400" dirty="0" smtClean="0"/>
              <a:t>Alle arealerne skifter ejerskab  </a:t>
            </a:r>
            <a:br>
              <a:rPr lang="da-DK" altLang="da-DK" sz="2400" dirty="0" smtClean="0"/>
            </a:br>
            <a:r>
              <a:rPr lang="da-DK" altLang="da-DK" sz="2400" dirty="0" smtClean="0"/>
              <a:t>på skæringsdatoen</a:t>
            </a:r>
            <a:endParaRPr lang="da-DK" sz="2000" dirty="0"/>
          </a:p>
        </p:txBody>
      </p:sp>
      <p:sp>
        <p:nvSpPr>
          <p:cNvPr id="7" name="Pladsholder til indhold 2"/>
          <p:cNvSpPr>
            <a:spLocks noGrp="1"/>
          </p:cNvSpPr>
          <p:nvPr>
            <p:ph idx="1"/>
          </p:nvPr>
        </p:nvSpPr>
        <p:spPr>
          <a:xfrm>
            <a:off x="651518" y="2786443"/>
            <a:ext cx="4245025" cy="4885996"/>
          </a:xfrm>
        </p:spPr>
        <p:txBody>
          <a:bodyPr/>
          <a:lstStyle/>
          <a:p>
            <a:pPr>
              <a:buNone/>
            </a:pPr>
            <a:r>
              <a:rPr lang="da-DK" altLang="da-DK" b="0" dirty="0" smtClean="0"/>
              <a:t>Forslag: </a:t>
            </a:r>
            <a:r>
              <a:rPr lang="da-DK" altLang="da-DK" dirty="0"/>
              <a:t>1. december 2022</a:t>
            </a:r>
            <a:r>
              <a:rPr lang="da-DK" altLang="da-DK" b="0" dirty="0"/>
              <a:t/>
            </a:r>
            <a:br>
              <a:rPr lang="da-DK" altLang="da-DK" b="0" dirty="0"/>
            </a:br>
            <a:r>
              <a:rPr lang="da-DK" altLang="da-DK" b="0" dirty="0"/>
              <a:t/>
            </a:r>
            <a:br>
              <a:rPr lang="da-DK" altLang="da-DK" b="0" dirty="0"/>
            </a:br>
            <a:r>
              <a:rPr lang="da-DK" altLang="da-DK" b="0" dirty="0"/>
              <a:t>Det betyder at: </a:t>
            </a:r>
            <a:endParaRPr lang="da-DK" altLang="da-DK" b="0" dirty="0" smtClean="0"/>
          </a:p>
          <a:p>
            <a:endParaRPr lang="da-DK" altLang="da-DK" b="0" dirty="0"/>
          </a:p>
          <a:p>
            <a:pPr marL="457200" indent="-457200">
              <a:buFont typeface="Arial" panose="020B0604020202020204" pitchFamily="34" charset="0"/>
              <a:buChar char="•"/>
            </a:pPr>
            <a:r>
              <a:rPr lang="da-DK" altLang="da-DK" b="0" dirty="0" smtClean="0"/>
              <a:t>Forhandlingerne skal være afsluttet og alle aftaler underskrevet </a:t>
            </a:r>
            <a:r>
              <a:rPr lang="da-DK" altLang="da-DK" dirty="0"/>
              <a:t>september 2022</a:t>
            </a:r>
            <a:endParaRPr lang="da-DK" dirty="0"/>
          </a:p>
          <a:p>
            <a:endParaRPr lang="da-DK" b="0" dirty="0"/>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676" y="980728"/>
            <a:ext cx="3306216" cy="1859747"/>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2524" y="3861048"/>
            <a:ext cx="3312368" cy="1863207"/>
          </a:xfrm>
          <a:prstGeom prst="rect">
            <a:avLst/>
          </a:prstGeom>
        </p:spPr>
      </p:pic>
      <p:cxnSp>
        <p:nvCxnSpPr>
          <p:cNvPr id="5" name="Lige pilforbindelse 4"/>
          <p:cNvCxnSpPr/>
          <p:nvPr/>
        </p:nvCxnSpPr>
        <p:spPr>
          <a:xfrm flipH="1">
            <a:off x="8758708" y="2912483"/>
            <a:ext cx="3076" cy="876557"/>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sp>
        <p:nvSpPr>
          <p:cNvPr id="8" name="Pladsholder til sidefod 7"/>
          <p:cNvSpPr>
            <a:spLocks noGrp="1"/>
          </p:cNvSpPr>
          <p:nvPr>
            <p:ph type="ftr" sz="quarter" idx="11"/>
          </p:nvPr>
        </p:nvSpPr>
        <p:spPr/>
        <p:txBody>
          <a:bodyPr/>
          <a:lstStyle/>
          <a:p>
            <a:r>
              <a:rPr lang="da-DK" smtClean="0"/>
              <a:t>/ Landbrugsstyrelsen / Lodsejermøde</a:t>
            </a:r>
            <a:endParaRPr lang="da-DK" dirty="0"/>
          </a:p>
        </p:txBody>
      </p:sp>
      <p:sp>
        <p:nvSpPr>
          <p:cNvPr id="9" name="Pladsholder til slidenummer 8"/>
          <p:cNvSpPr>
            <a:spLocks noGrp="1"/>
          </p:cNvSpPr>
          <p:nvPr>
            <p:ph type="sldNum" sz="quarter" idx="12"/>
          </p:nvPr>
        </p:nvSpPr>
        <p:spPr/>
        <p:txBody>
          <a:bodyPr/>
          <a:lstStyle/>
          <a:p>
            <a:fld id="{667EC89C-17A0-4E64-A6D2-B825673CEEDF}" type="slidenum">
              <a:rPr lang="da-DK" smtClean="0"/>
              <a:t>23</a:t>
            </a:fld>
            <a:endParaRPr lang="da-DK" dirty="0"/>
          </a:p>
        </p:txBody>
      </p:sp>
    </p:spTree>
    <p:extLst>
      <p:ext uri="{BB962C8B-B14F-4D97-AF65-F5344CB8AC3E}">
        <p14:creationId xmlns:p14="http://schemas.microsoft.com/office/powerpoint/2010/main" val="2028616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a:stretch>
            <a:fillRect/>
          </a:stretch>
        </p:blipFill>
        <p:spPr>
          <a:xfrm>
            <a:off x="851379" y="2408890"/>
            <a:ext cx="2453585" cy="3606607"/>
          </a:xfrm>
          <a:prstGeom prst="rect">
            <a:avLst/>
          </a:prstGeom>
          <a:ln>
            <a:solidFill>
              <a:schemeClr val="accent1"/>
            </a:solidFill>
          </a:ln>
        </p:spPr>
      </p:pic>
      <p:sp>
        <p:nvSpPr>
          <p:cNvPr id="6" name="Pladsholder til indhold 2"/>
          <p:cNvSpPr txBox="1">
            <a:spLocks/>
          </p:cNvSpPr>
          <p:nvPr/>
        </p:nvSpPr>
        <p:spPr>
          <a:xfrm>
            <a:off x="5134288" y="4298887"/>
            <a:ext cx="6720764" cy="1716610"/>
          </a:xfrm>
          <a:prstGeom prst="rect">
            <a:avLst/>
          </a:prstGeom>
          <a:noFill/>
        </p:spPr>
        <p:txBody>
          <a:bodyPr vert="horz" lIns="0" tIns="0" rIns="0" bIns="0" rtlCol="0">
            <a:noAutofit/>
          </a:bodyPr>
          <a:lstStyle>
            <a:lvl1pPr marL="0" indent="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1pPr>
            <a:lvl2pPr marL="216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r>
              <a:rPr lang="da-DK" sz="2800" dirty="0" smtClean="0"/>
              <a:t>Du skal fortælle om særlige forhold for din jord, som en ny ejer skal kende til  </a:t>
            </a:r>
            <a:endParaRPr lang="da-DK" sz="2800" dirty="0"/>
          </a:p>
        </p:txBody>
      </p:sp>
      <p:pic>
        <p:nvPicPr>
          <p:cNvPr id="2" name="Bille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343" y="5755477"/>
            <a:ext cx="6210608" cy="976877"/>
          </a:xfrm>
          <a:prstGeom prst="rect">
            <a:avLst/>
          </a:prstGeom>
        </p:spPr>
      </p:pic>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1"/>
          </p:nvPr>
        </p:nvSpPr>
        <p:spPr/>
        <p:txBody>
          <a:bodyPr/>
          <a:lstStyle/>
          <a:p>
            <a:fld id="{667EC89C-17A0-4E64-A6D2-B825673CEEDF}" type="slidenum">
              <a:rPr lang="da-DK" smtClean="0"/>
              <a:pPr/>
              <a:t>24</a:t>
            </a:fld>
            <a:endParaRPr lang="da-DK" dirty="0"/>
          </a:p>
        </p:txBody>
      </p:sp>
      <p:pic>
        <p:nvPicPr>
          <p:cNvPr id="12" name="Billede 11"/>
          <p:cNvPicPr>
            <a:picLocks noChangeAspect="1"/>
          </p:cNvPicPr>
          <p:nvPr/>
        </p:nvPicPr>
        <p:blipFill>
          <a:blip r:embed="rId5"/>
          <a:stretch>
            <a:fillRect/>
          </a:stretch>
        </p:blipFill>
        <p:spPr>
          <a:xfrm>
            <a:off x="2890671" y="774968"/>
            <a:ext cx="8129810" cy="2518368"/>
          </a:xfrm>
          <a:prstGeom prst="rect">
            <a:avLst/>
          </a:prstGeom>
          <a:ln>
            <a:solidFill>
              <a:schemeClr val="accent1"/>
            </a:solidFill>
          </a:ln>
        </p:spPr>
      </p:pic>
      <p:cxnSp>
        <p:nvCxnSpPr>
          <p:cNvPr id="10" name="Lige pilforbindelse 9"/>
          <p:cNvCxnSpPr/>
          <p:nvPr/>
        </p:nvCxnSpPr>
        <p:spPr>
          <a:xfrm flipV="1">
            <a:off x="7894612" y="2999848"/>
            <a:ext cx="663035" cy="114923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p:cNvCxnSpPr/>
          <p:nvPr/>
        </p:nvCxnSpPr>
        <p:spPr>
          <a:xfrm flipH="1" flipV="1">
            <a:off x="10505056" y="2787532"/>
            <a:ext cx="341884" cy="136154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7813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340768"/>
            <a:ext cx="12188825" cy="3888432"/>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8" name="Titel 1"/>
          <p:cNvSpPr txBox="1">
            <a:spLocks/>
          </p:cNvSpPr>
          <p:nvPr/>
        </p:nvSpPr>
        <p:spPr>
          <a:xfrm>
            <a:off x="765820" y="667208"/>
            <a:ext cx="10459959" cy="862732"/>
          </a:xfrm>
          <a:prstGeom prst="rect">
            <a:avLst/>
          </a:prstGeom>
        </p:spPr>
        <p:txBody>
          <a:bodyPr vert="horz" lIns="0" tIns="0" rIns="0" bIns="0" rtlCol="0" anchor="t" anchorCtr="0">
            <a:noAutofit/>
          </a:bodyPr>
          <a:lstStyle>
            <a:lvl1pPr algn="l" defTabSz="914400" rtl="0" eaLnBrk="1" latinLnBrk="0" hangingPunct="1">
              <a:lnSpc>
                <a:spcPct val="88000"/>
              </a:lnSpc>
              <a:spcBef>
                <a:spcPct val="0"/>
              </a:spcBef>
              <a:buNone/>
              <a:defRPr sz="3200" b="1" kern="1200">
                <a:solidFill>
                  <a:schemeClr val="bg1"/>
                </a:solidFill>
                <a:latin typeface="+mj-lt"/>
                <a:ea typeface="+mj-ea"/>
                <a:cs typeface="+mj-cs"/>
              </a:defRPr>
            </a:lvl1pPr>
          </a:lstStyle>
          <a:p>
            <a:r>
              <a:rPr lang="da-DK" sz="2400" dirty="0" smtClean="0">
                <a:solidFill>
                  <a:srgbClr val="003127"/>
                </a:solidFill>
              </a:rPr>
              <a:t>Servitutter</a:t>
            </a:r>
            <a:endParaRPr lang="da-DK" sz="2400" dirty="0">
              <a:solidFill>
                <a:srgbClr val="003127"/>
              </a:solidFill>
            </a:endParaRPr>
          </a:p>
        </p:txBody>
      </p:sp>
      <p:sp>
        <p:nvSpPr>
          <p:cNvPr id="9" name="Pladsholder til indhold 2"/>
          <p:cNvSpPr txBox="1">
            <a:spLocks/>
          </p:cNvSpPr>
          <p:nvPr/>
        </p:nvSpPr>
        <p:spPr>
          <a:xfrm>
            <a:off x="3142084" y="1554930"/>
            <a:ext cx="8526870" cy="3600425"/>
          </a:xfrm>
          <a:prstGeom prst="rect">
            <a:avLst/>
          </a:prstGeom>
        </p:spPr>
        <p:txBody>
          <a:bodyPr vert="horz" lIns="0" tIns="0" rIns="0" bIns="0" rtlCol="0">
            <a:noAutofit/>
          </a:bodyPr>
          <a:lstStyle>
            <a:lvl1pPr marL="0" indent="0" algn="l" defTabSz="914400" rtl="0" eaLnBrk="1" latinLnBrk="0" hangingPunct="1">
              <a:lnSpc>
                <a:spcPct val="88000"/>
              </a:lnSpc>
              <a:spcBef>
                <a:spcPts val="0"/>
              </a:spcBef>
              <a:buFontTx/>
              <a:buNone/>
              <a:defRPr sz="3200" b="1" kern="1200">
                <a:solidFill>
                  <a:schemeClr val="tx2"/>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marL="457200" indent="-457200">
              <a:buFont typeface="Arial" panose="020B0604020202020204" pitchFamily="34" charset="0"/>
              <a:buChar char="•"/>
            </a:pPr>
            <a:endParaRPr lang="da-DK" dirty="0" smtClean="0">
              <a:solidFill>
                <a:srgbClr val="003127"/>
              </a:solidFill>
            </a:endParaRPr>
          </a:p>
          <a:p>
            <a:pPr marL="457200" indent="-457200">
              <a:buFont typeface="Arial" panose="020B0604020202020204" pitchFamily="34" charset="0"/>
              <a:buChar char="•"/>
            </a:pPr>
            <a:endParaRPr lang="da-DK" sz="2800" dirty="0" smtClean="0">
              <a:solidFill>
                <a:srgbClr val="003127"/>
              </a:solidFill>
            </a:endParaRPr>
          </a:p>
          <a:p>
            <a:pPr marL="457200" indent="-457200">
              <a:buFont typeface="Arial" panose="020B0604020202020204" pitchFamily="34" charset="0"/>
              <a:buChar char="•"/>
            </a:pPr>
            <a:r>
              <a:rPr lang="da-DK" sz="2800" b="0" dirty="0" smtClean="0">
                <a:solidFill>
                  <a:srgbClr val="003127"/>
                </a:solidFill>
              </a:rPr>
              <a:t>Servitutter følger med jorden til nye ejere</a:t>
            </a:r>
          </a:p>
          <a:p>
            <a:pPr marL="457200" indent="-457200">
              <a:buFont typeface="Arial" panose="020B0604020202020204" pitchFamily="34" charset="0"/>
              <a:buChar char="•"/>
            </a:pPr>
            <a:endParaRPr lang="da-DK" sz="2800" b="0" dirty="0" smtClean="0">
              <a:solidFill>
                <a:srgbClr val="003127"/>
              </a:solidFill>
            </a:endParaRPr>
          </a:p>
          <a:p>
            <a:pPr marL="457200" indent="-457200">
              <a:buFont typeface="Arial" panose="020B0604020202020204" pitchFamily="34" charset="0"/>
              <a:buChar char="•"/>
            </a:pPr>
            <a:endParaRPr lang="da-DK" sz="2800" b="0" dirty="0">
              <a:solidFill>
                <a:srgbClr val="003127"/>
              </a:solidFill>
            </a:endParaRPr>
          </a:p>
          <a:p>
            <a:pPr marL="457200" indent="-457200">
              <a:buFont typeface="Arial" panose="020B0604020202020204" pitchFamily="34" charset="0"/>
              <a:buChar char="•"/>
            </a:pPr>
            <a:r>
              <a:rPr lang="da-DK" sz="2800" b="0" dirty="0" smtClean="0">
                <a:solidFill>
                  <a:srgbClr val="003127"/>
                </a:solidFill>
              </a:rPr>
              <a:t>Vi undersøger, hvordan vi kan håndtere dem, så der alligevel kan ske et salg.</a:t>
            </a:r>
          </a:p>
          <a:p>
            <a:pPr marL="214370" indent="-214370">
              <a:buFont typeface="Wingdings" panose="05000000000000000000" pitchFamily="2" charset="2"/>
              <a:buChar char="§"/>
            </a:pPr>
            <a:endParaRPr lang="da-DK" dirty="0" smtClean="0">
              <a:solidFill>
                <a:srgbClr val="003127"/>
              </a:solidFill>
            </a:endParaRPr>
          </a:p>
          <a:p>
            <a:pPr marL="214370" indent="-214370">
              <a:buFont typeface="Wingdings" panose="05000000000000000000" pitchFamily="2" charset="2"/>
              <a:buChar char="§"/>
            </a:pPr>
            <a:endParaRPr lang="da-DK" dirty="0" smtClean="0">
              <a:solidFill>
                <a:srgbClr val="003127"/>
              </a:solidFill>
            </a:endParaRPr>
          </a:p>
          <a:p>
            <a:pPr marL="214370" indent="-214370">
              <a:buFont typeface="Wingdings" panose="05000000000000000000" pitchFamily="2" charset="2"/>
              <a:buChar char="§"/>
            </a:pPr>
            <a:endParaRPr lang="da-DK" dirty="0" smtClean="0">
              <a:solidFill>
                <a:srgbClr val="003127"/>
              </a:solidFill>
            </a:endParaRPr>
          </a:p>
          <a:p>
            <a:r>
              <a:rPr lang="da-DK" dirty="0" smtClean="0">
                <a:solidFill>
                  <a:srgbClr val="003127"/>
                </a:solidFill>
              </a:rPr>
              <a:t> </a:t>
            </a:r>
          </a:p>
          <a:p>
            <a:pPr marL="214370" indent="-214370">
              <a:buFont typeface="Wingdings" panose="05000000000000000000" pitchFamily="2" charset="2"/>
              <a:buChar char="§"/>
            </a:pPr>
            <a:endParaRPr lang="da-DK" dirty="0" smtClean="0">
              <a:solidFill>
                <a:srgbClr val="003127"/>
              </a:solidFill>
            </a:endParaRPr>
          </a:p>
          <a:p>
            <a:endParaRPr lang="da-DK" dirty="0">
              <a:solidFill>
                <a:srgbClr val="003127"/>
              </a:solidFill>
            </a:endParaRPr>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343" y="5755477"/>
            <a:ext cx="6210608" cy="976877"/>
          </a:xfrm>
          <a:prstGeom prst="rect">
            <a:avLst/>
          </a:prstGeom>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92" y="1772816"/>
            <a:ext cx="2074121" cy="2989929"/>
          </a:xfrm>
          <a:prstGeom prst="rect">
            <a:avLst/>
          </a:prstGeom>
          <a:effectLst>
            <a:softEdge rad="63500"/>
          </a:effectLst>
        </p:spPr>
      </p:pic>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6" name="Pladsholder til slidenummer 5"/>
          <p:cNvSpPr>
            <a:spLocks noGrp="1"/>
          </p:cNvSpPr>
          <p:nvPr>
            <p:ph type="sldNum" sz="quarter" idx="12"/>
          </p:nvPr>
        </p:nvSpPr>
        <p:spPr/>
        <p:txBody>
          <a:bodyPr/>
          <a:lstStyle/>
          <a:p>
            <a:fld id="{667EC89C-17A0-4E64-A6D2-B825673CEEDF}" type="slidenum">
              <a:rPr lang="da-DK" smtClean="0"/>
              <a:t>25</a:t>
            </a:fld>
            <a:endParaRPr lang="da-DK" dirty="0"/>
          </a:p>
        </p:txBody>
      </p:sp>
    </p:spTree>
    <p:extLst>
      <p:ext uri="{BB962C8B-B14F-4D97-AF65-F5344CB8AC3E}">
        <p14:creationId xmlns:p14="http://schemas.microsoft.com/office/powerpoint/2010/main" val="801541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ktangel 1"/>
          <p:cNvSpPr/>
          <p:nvPr/>
        </p:nvSpPr>
        <p:spPr>
          <a:xfrm>
            <a:off x="4726260" y="1412776"/>
            <a:ext cx="7462565" cy="396044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5" name="Tekstfelt 4"/>
          <p:cNvSpPr txBox="1"/>
          <p:nvPr/>
        </p:nvSpPr>
        <p:spPr>
          <a:xfrm>
            <a:off x="5446340" y="1844824"/>
            <a:ext cx="6408712" cy="3323987"/>
          </a:xfrm>
          <a:prstGeom prst="rect">
            <a:avLst/>
          </a:prstGeom>
          <a:noFill/>
        </p:spPr>
        <p:txBody>
          <a:bodyPr wrap="square" lIns="0" tIns="0" rIns="0" bIns="0" rtlCol="0">
            <a:spAutoFit/>
          </a:bodyPr>
          <a:lstStyle/>
          <a:p>
            <a:pPr>
              <a:buNone/>
            </a:pPr>
            <a:r>
              <a:rPr lang="da-DK" sz="3200" b="1" dirty="0" smtClean="0">
                <a:solidFill>
                  <a:srgbClr val="003127"/>
                </a:solidFill>
                <a:latin typeface="+mj-lt"/>
              </a:rPr>
              <a:t>Vi gennemgår juridiske forhold og almindelig lovgivning – fx </a:t>
            </a:r>
          </a:p>
          <a:p>
            <a:pPr>
              <a:buNone/>
            </a:pPr>
            <a:endParaRPr lang="da-DK" sz="3200" dirty="0">
              <a:solidFill>
                <a:schemeClr val="accent1"/>
              </a:solidFill>
            </a:endParaRPr>
          </a:p>
          <a:p>
            <a:pPr marL="673200" lvl="1" indent="-457200">
              <a:buFont typeface="Arial" panose="020B0604020202020204" pitchFamily="34" charset="0"/>
              <a:buChar char="•"/>
            </a:pPr>
            <a:r>
              <a:rPr lang="da-DK" sz="2800" dirty="0">
                <a:solidFill>
                  <a:schemeClr val="accent1"/>
                </a:solidFill>
              </a:rPr>
              <a:t>Landbrugslov</a:t>
            </a:r>
          </a:p>
          <a:p>
            <a:pPr marL="673200" lvl="1" indent="-457200">
              <a:buFont typeface="Arial" panose="020B0604020202020204" pitchFamily="34" charset="0"/>
              <a:buChar char="•"/>
            </a:pPr>
            <a:r>
              <a:rPr lang="da-DK" sz="2800" dirty="0">
                <a:solidFill>
                  <a:schemeClr val="accent1"/>
                </a:solidFill>
              </a:rPr>
              <a:t>Strandbeskyttelseslov</a:t>
            </a:r>
          </a:p>
          <a:p>
            <a:pPr marL="673200" lvl="1" indent="-457200">
              <a:buFont typeface="Arial" panose="020B0604020202020204" pitchFamily="34" charset="0"/>
              <a:buChar char="•"/>
            </a:pPr>
            <a:r>
              <a:rPr lang="da-DK" sz="2800" dirty="0">
                <a:solidFill>
                  <a:schemeClr val="accent1"/>
                </a:solidFill>
              </a:rPr>
              <a:t>Skovlov</a:t>
            </a:r>
          </a:p>
          <a:p>
            <a:pPr lvl="1" indent="0">
              <a:buNone/>
            </a:pPr>
            <a:endParaRPr lang="da-DK" dirty="0"/>
          </a:p>
          <a:p>
            <a:endParaRPr lang="da-DK" dirty="0"/>
          </a:p>
        </p:txBody>
      </p:sp>
      <p:pic>
        <p:nvPicPr>
          <p:cNvPr id="6" name="Billede 5"/>
          <p:cNvPicPr>
            <a:picLocks noChangeAspect="1"/>
          </p:cNvPicPr>
          <p:nvPr/>
        </p:nvPicPr>
        <p:blipFill>
          <a:blip r:embed="rId3"/>
          <a:stretch>
            <a:fillRect/>
          </a:stretch>
        </p:blipFill>
        <p:spPr>
          <a:xfrm>
            <a:off x="1033746" y="1382055"/>
            <a:ext cx="2828417" cy="3974393"/>
          </a:xfrm>
          <a:prstGeom prst="rect">
            <a:avLst/>
          </a:prstGeom>
          <a:ln>
            <a:solidFill>
              <a:schemeClr val="accent1"/>
            </a:solidFill>
          </a:ln>
        </p:spPr>
      </p:pic>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2343" y="5755477"/>
            <a:ext cx="6210608" cy="976877"/>
          </a:xfrm>
          <a:prstGeom prst="rect">
            <a:avLst/>
          </a:prstGeom>
        </p:spPr>
      </p:pic>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7" name="Pladsholder til slidenummer 6"/>
          <p:cNvSpPr>
            <a:spLocks noGrp="1"/>
          </p:cNvSpPr>
          <p:nvPr>
            <p:ph type="sldNum" sz="quarter" idx="12"/>
          </p:nvPr>
        </p:nvSpPr>
        <p:spPr/>
        <p:txBody>
          <a:bodyPr/>
          <a:lstStyle/>
          <a:p>
            <a:fld id="{667EC89C-17A0-4E64-A6D2-B825673CEEDF}" type="slidenum">
              <a:rPr lang="da-DK" smtClean="0"/>
              <a:t>26</a:t>
            </a:fld>
            <a:endParaRPr lang="da-DK" dirty="0"/>
          </a:p>
        </p:txBody>
      </p:sp>
    </p:spTree>
    <p:extLst>
      <p:ext uri="{BB962C8B-B14F-4D97-AF65-F5344CB8AC3E}">
        <p14:creationId xmlns:p14="http://schemas.microsoft.com/office/powerpoint/2010/main" val="12877603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27</a:t>
            </a:fld>
            <a:endParaRPr lang="da-DK" dirty="0"/>
          </a:p>
        </p:txBody>
      </p:sp>
      <p:sp>
        <p:nvSpPr>
          <p:cNvPr id="6" name="Rektangel 5"/>
          <p:cNvSpPr/>
          <p:nvPr/>
        </p:nvSpPr>
        <p:spPr>
          <a:xfrm>
            <a:off x="0" y="668965"/>
            <a:ext cx="4438228" cy="499228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7" name="Pladsholder til indhold 2"/>
          <p:cNvSpPr>
            <a:spLocks noGrp="1"/>
          </p:cNvSpPr>
          <p:nvPr>
            <p:ph idx="1"/>
          </p:nvPr>
        </p:nvSpPr>
        <p:spPr>
          <a:xfrm>
            <a:off x="4798268" y="1772816"/>
            <a:ext cx="6804756" cy="3333056"/>
          </a:xfrm>
        </p:spPr>
        <p:txBody>
          <a:bodyPr/>
          <a:lstStyle/>
          <a:p>
            <a:pPr>
              <a:buNone/>
            </a:pPr>
            <a:r>
              <a:rPr lang="da-DK" sz="2400" dirty="0">
                <a:solidFill>
                  <a:schemeClr val="tx1"/>
                </a:solidFill>
              </a:rPr>
              <a:t>Når du </a:t>
            </a:r>
            <a:r>
              <a:rPr lang="da-DK" sz="2400" dirty="0" smtClean="0">
                <a:solidFill>
                  <a:schemeClr val="tx1"/>
                </a:solidFill>
              </a:rPr>
              <a:t>køber </a:t>
            </a:r>
            <a:r>
              <a:rPr lang="da-DK" sz="2400" dirty="0">
                <a:solidFill>
                  <a:schemeClr val="tx1"/>
                </a:solidFill>
              </a:rPr>
              <a:t>jord </a:t>
            </a:r>
          </a:p>
          <a:p>
            <a:pPr>
              <a:buNone/>
            </a:pPr>
            <a:endParaRPr lang="da-DK" sz="2400" b="0" dirty="0"/>
          </a:p>
          <a:p>
            <a:pPr>
              <a:buNone/>
            </a:pPr>
            <a:r>
              <a:rPr lang="da-DK" sz="2400" b="0" dirty="0" smtClean="0"/>
              <a:t>Når du køber jord for mere end 20.000 </a:t>
            </a:r>
            <a:r>
              <a:rPr lang="da-DK" sz="2400" b="0" dirty="0"/>
              <a:t>kr. </a:t>
            </a:r>
            <a:r>
              <a:rPr lang="da-DK" sz="2400" b="0" dirty="0" smtClean="0"/>
              <a:t>skal din bank stille garanti </a:t>
            </a:r>
            <a:r>
              <a:rPr lang="da-DK" sz="2400" u="sng" dirty="0" smtClean="0"/>
              <a:t>2 måneder </a:t>
            </a:r>
            <a:r>
              <a:rPr lang="da-DK" sz="2400" b="0" dirty="0" smtClean="0"/>
              <a:t>før kendelsen. </a:t>
            </a:r>
          </a:p>
          <a:p>
            <a:pPr>
              <a:buNone/>
            </a:pPr>
            <a:endParaRPr lang="da-DK" sz="2400" dirty="0" smtClean="0"/>
          </a:p>
          <a:p>
            <a:pPr>
              <a:buNone/>
            </a:pPr>
            <a:endParaRPr lang="da-DK" sz="2400" dirty="0"/>
          </a:p>
          <a:p>
            <a:pPr>
              <a:buNone/>
            </a:pPr>
            <a:r>
              <a:rPr lang="da-DK" sz="2400" dirty="0" smtClean="0"/>
              <a:t>Inddrag din bank og kreditforening allerede nu </a:t>
            </a:r>
            <a:endParaRPr lang="da-DK" sz="2400" dirty="0"/>
          </a:p>
          <a:p>
            <a:pPr>
              <a:buNone/>
            </a:pPr>
            <a:endParaRPr lang="da-DK" sz="2400" dirty="0"/>
          </a:p>
          <a:p>
            <a:pPr marL="324086" lvl="2" indent="0">
              <a:buNone/>
            </a:pPr>
            <a:endParaRPr lang="da-DK" sz="2400" dirty="0"/>
          </a:p>
          <a:p>
            <a:pPr marL="538456" lvl="2" indent="-214370">
              <a:buFont typeface="Wingdings" panose="05000000000000000000" pitchFamily="2" charset="2"/>
              <a:buChar char="Ø"/>
            </a:pPr>
            <a:endParaRPr lang="da-DK" sz="2400" dirty="0"/>
          </a:p>
          <a:p>
            <a:pPr marL="214370" indent="-214370">
              <a:buFont typeface="Wingdings" panose="05000000000000000000" pitchFamily="2" charset="2"/>
              <a:buChar char="§"/>
            </a:pPr>
            <a:endParaRPr lang="da-DK" sz="2400" dirty="0"/>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343" y="5661248"/>
            <a:ext cx="6210608" cy="976877"/>
          </a:xfrm>
          <a:prstGeom prst="rect">
            <a:avLst/>
          </a:prstGeom>
        </p:spPr>
      </p:pic>
      <p:pic>
        <p:nvPicPr>
          <p:cNvPr id="10" name="Pladsholder til indhold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057" y="2006659"/>
            <a:ext cx="3198113" cy="2316891"/>
          </a:xfrm>
          <a:prstGeom prst="rect">
            <a:avLst/>
          </a:prstGeom>
        </p:spPr>
      </p:pic>
    </p:spTree>
    <p:extLst>
      <p:ext uri="{BB962C8B-B14F-4D97-AF65-F5344CB8AC3E}">
        <p14:creationId xmlns:p14="http://schemas.microsoft.com/office/powerpoint/2010/main" val="4104116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28</a:t>
            </a:fld>
            <a:endParaRPr lang="da-DK" dirty="0"/>
          </a:p>
        </p:txBody>
      </p:sp>
      <p:sp>
        <p:nvSpPr>
          <p:cNvPr id="6" name="Rektangel 5"/>
          <p:cNvSpPr/>
          <p:nvPr/>
        </p:nvSpPr>
        <p:spPr>
          <a:xfrm>
            <a:off x="0" y="668965"/>
            <a:ext cx="4438228" cy="4992283"/>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7" name="Pladsholder til indhold 2"/>
          <p:cNvSpPr>
            <a:spLocks noGrp="1"/>
          </p:cNvSpPr>
          <p:nvPr>
            <p:ph idx="1"/>
          </p:nvPr>
        </p:nvSpPr>
        <p:spPr>
          <a:xfrm>
            <a:off x="5050297" y="683366"/>
            <a:ext cx="6516724" cy="3881533"/>
          </a:xfrm>
        </p:spPr>
        <p:txBody>
          <a:bodyPr/>
          <a:lstStyle/>
          <a:p>
            <a:pPr>
              <a:buNone/>
            </a:pPr>
            <a:endParaRPr lang="da-DK" sz="2400" b="0" dirty="0"/>
          </a:p>
          <a:p>
            <a:r>
              <a:rPr lang="da-DK" sz="2400" dirty="0">
                <a:solidFill>
                  <a:schemeClr val="tx1"/>
                </a:solidFill>
              </a:rPr>
              <a:t>Når du sælger jord </a:t>
            </a:r>
          </a:p>
          <a:p>
            <a:pPr>
              <a:buNone/>
            </a:pPr>
            <a:endParaRPr lang="da-DK" sz="2400" b="0" dirty="0"/>
          </a:p>
          <a:p>
            <a:r>
              <a:rPr lang="da-DK" sz="2400" b="0" dirty="0"/>
              <a:t>Arealer skal frigøres fra pant, fordi vi handler med gældfri jord. </a:t>
            </a:r>
          </a:p>
          <a:p>
            <a:endParaRPr lang="da-DK" sz="2400" b="0" dirty="0"/>
          </a:p>
          <a:p>
            <a:r>
              <a:rPr lang="da-DK" sz="2400" b="0" dirty="0"/>
              <a:t>Nogle panthavere skal høres, om de vil have del i salgssummen</a:t>
            </a:r>
            <a:r>
              <a:rPr lang="da-DK" sz="2400" b="0" dirty="0" smtClean="0"/>
              <a:t>.</a:t>
            </a:r>
          </a:p>
          <a:p>
            <a:endParaRPr lang="da-DK" sz="2400" b="0" dirty="0" smtClean="0"/>
          </a:p>
          <a:p>
            <a:endParaRPr lang="da-DK" sz="2400" b="0" dirty="0"/>
          </a:p>
          <a:p>
            <a:r>
              <a:rPr lang="da-DK" sz="2400" dirty="0" smtClean="0"/>
              <a:t>Tal med din bank og kreditforening om din pant allerede nu.</a:t>
            </a:r>
            <a:endParaRPr lang="da-DK" sz="2400" dirty="0"/>
          </a:p>
          <a:p>
            <a:pPr>
              <a:buNone/>
            </a:pPr>
            <a:endParaRPr lang="da-DK" sz="2400" dirty="0"/>
          </a:p>
          <a:p>
            <a:pPr marL="324086" lvl="2" indent="0">
              <a:buNone/>
            </a:pPr>
            <a:endParaRPr lang="da-DK" sz="2400" dirty="0"/>
          </a:p>
          <a:p>
            <a:pPr marL="538456" lvl="2" indent="-214370">
              <a:buFont typeface="Wingdings" panose="05000000000000000000" pitchFamily="2" charset="2"/>
              <a:buChar char="Ø"/>
            </a:pPr>
            <a:endParaRPr lang="da-DK" sz="2400" dirty="0"/>
          </a:p>
          <a:p>
            <a:pPr marL="214370" indent="-214370">
              <a:buFont typeface="Wingdings" panose="05000000000000000000" pitchFamily="2" charset="2"/>
              <a:buChar char="§"/>
            </a:pPr>
            <a:endParaRPr lang="da-DK" sz="2400" dirty="0"/>
          </a:p>
        </p:txBody>
      </p:sp>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2343" y="5661248"/>
            <a:ext cx="6210608" cy="976877"/>
          </a:xfrm>
          <a:prstGeom prst="rect">
            <a:avLst/>
          </a:prstGeom>
        </p:spPr>
      </p:pic>
      <p:pic>
        <p:nvPicPr>
          <p:cNvPr id="11" name="Pladsholder til indhol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56" y="1379110"/>
            <a:ext cx="3558083" cy="3493389"/>
          </a:xfrm>
          <a:prstGeom prst="rect">
            <a:avLst/>
          </a:prstGeom>
        </p:spPr>
      </p:pic>
    </p:spTree>
    <p:extLst>
      <p:ext uri="{BB962C8B-B14F-4D97-AF65-F5344CB8AC3E}">
        <p14:creationId xmlns:p14="http://schemas.microsoft.com/office/powerpoint/2010/main" val="2973180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sidefod 6"/>
          <p:cNvSpPr>
            <a:spLocks noGrp="1"/>
          </p:cNvSpPr>
          <p:nvPr>
            <p:ph type="ftr" sz="quarter" idx="11"/>
          </p:nvPr>
        </p:nvSpPr>
        <p:spPr/>
        <p:txBody>
          <a:bodyPr/>
          <a:lstStyle/>
          <a:p>
            <a:r>
              <a:rPr lang="da-DK" smtClean="0"/>
              <a:t>/ Landbrugsstyrelsen / Lodsejermøde</a:t>
            </a:r>
            <a:endParaRPr lang="da-DK" dirty="0"/>
          </a:p>
        </p:txBody>
      </p:sp>
      <p:sp>
        <p:nvSpPr>
          <p:cNvPr id="8" name="Pladsholder til slidenummer 7"/>
          <p:cNvSpPr>
            <a:spLocks noGrp="1"/>
          </p:cNvSpPr>
          <p:nvPr>
            <p:ph type="sldNum" sz="quarter" idx="12"/>
          </p:nvPr>
        </p:nvSpPr>
        <p:spPr/>
        <p:txBody>
          <a:bodyPr/>
          <a:lstStyle/>
          <a:p>
            <a:fld id="{667EC89C-17A0-4E64-A6D2-B825673CEEDF}" type="slidenum">
              <a:rPr lang="da-DK" smtClean="0"/>
              <a:t>29</a:t>
            </a:fld>
            <a:endParaRPr lang="da-DK" dirty="0"/>
          </a:p>
        </p:txBody>
      </p:sp>
      <p:sp>
        <p:nvSpPr>
          <p:cNvPr id="22" name="Rektangel 21"/>
          <p:cNvSpPr/>
          <p:nvPr/>
        </p:nvSpPr>
        <p:spPr>
          <a:xfrm>
            <a:off x="8110636" y="1772816"/>
            <a:ext cx="4078189" cy="288032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23" name="Titel 1"/>
          <p:cNvSpPr>
            <a:spLocks noGrp="1"/>
          </p:cNvSpPr>
          <p:nvPr>
            <p:ph type="title"/>
          </p:nvPr>
        </p:nvSpPr>
        <p:spPr>
          <a:xfrm>
            <a:off x="768955" y="1057816"/>
            <a:ext cx="10458166" cy="468000"/>
          </a:xfrm>
        </p:spPr>
        <p:txBody>
          <a:bodyPr/>
          <a:lstStyle/>
          <a:p>
            <a:r>
              <a:rPr lang="da-DK" dirty="0" smtClean="0"/>
              <a:t>Hvad sker der til kendelsen? </a:t>
            </a:r>
            <a:endParaRPr lang="da-DK" dirty="0"/>
          </a:p>
        </p:txBody>
      </p:sp>
      <p:sp>
        <p:nvSpPr>
          <p:cNvPr id="24" name="Pladsholder til indhold 2"/>
          <p:cNvSpPr>
            <a:spLocks noGrp="1"/>
          </p:cNvSpPr>
          <p:nvPr>
            <p:ph sz="quarter" idx="13"/>
          </p:nvPr>
        </p:nvSpPr>
        <p:spPr>
          <a:xfrm>
            <a:off x="768955" y="1521479"/>
            <a:ext cx="6765617" cy="4885997"/>
          </a:xfrm>
        </p:spPr>
        <p:txBody>
          <a:bodyPr/>
          <a:lstStyle/>
          <a:p>
            <a:pPr>
              <a:buNone/>
            </a:pPr>
            <a:endParaRPr lang="da-DK" b="0" dirty="0" smtClean="0"/>
          </a:p>
          <a:p>
            <a:pPr marL="342900" indent="-342900">
              <a:buFont typeface="Arial" panose="020B0604020202020204" pitchFamily="34" charset="0"/>
              <a:buChar char="•"/>
            </a:pPr>
            <a:endParaRPr lang="da-DK" sz="2000" b="0" dirty="0" smtClean="0"/>
          </a:p>
          <a:p>
            <a:pPr marL="342900" indent="-342900">
              <a:buFont typeface="Arial" panose="020B0604020202020204" pitchFamily="34" charset="0"/>
              <a:buChar char="•"/>
            </a:pPr>
            <a:r>
              <a:rPr lang="da-DK" sz="2000" b="0" dirty="0" smtClean="0"/>
              <a:t>Jordfordelingskommissionen bestemmer, om dine panthavere skal høres i forhold til salg af jord. </a:t>
            </a:r>
          </a:p>
          <a:p>
            <a:pPr marL="342900" indent="-342900">
              <a:buFont typeface="Arial" panose="020B0604020202020204" pitchFamily="34" charset="0"/>
              <a:buChar char="•"/>
            </a:pPr>
            <a:endParaRPr lang="da-DK" sz="2000" b="0" dirty="0" smtClean="0"/>
          </a:p>
          <a:p>
            <a:pPr marL="342900" indent="-342900">
              <a:buFont typeface="Arial" panose="020B0604020202020204" pitchFamily="34" charset="0"/>
              <a:buChar char="•"/>
            </a:pPr>
            <a:r>
              <a:rPr lang="da-DK" b="0" dirty="0" smtClean="0"/>
              <a:t>Vi</a:t>
            </a:r>
            <a:r>
              <a:rPr lang="da-DK" sz="2000" b="0" dirty="0" smtClean="0"/>
              <a:t> kontakter panthaverne efter kendelsen.</a:t>
            </a:r>
          </a:p>
          <a:p>
            <a:pPr marL="342900" indent="-342900">
              <a:buFont typeface="Arial" panose="020B0604020202020204" pitchFamily="34" charset="0"/>
              <a:buChar char="•"/>
            </a:pPr>
            <a:endParaRPr lang="da-DK" sz="2000" b="0" dirty="0"/>
          </a:p>
          <a:p>
            <a:pPr marL="342900" indent="-342900">
              <a:buFont typeface="Arial" panose="020B0604020202020204" pitchFamily="34" charset="0"/>
              <a:buChar char="•"/>
            </a:pPr>
            <a:r>
              <a:rPr lang="da-DK" dirty="0" smtClean="0"/>
              <a:t>Jordfordelingsplanen bliver</a:t>
            </a:r>
            <a:r>
              <a:rPr lang="da-DK" sz="2000" dirty="0" smtClean="0"/>
              <a:t> godkendt. </a:t>
            </a:r>
            <a:r>
              <a:rPr lang="da-DK" dirty="0" smtClean="0"/>
              <a:t>Derefter er</a:t>
            </a:r>
            <a:r>
              <a:rPr lang="da-DK" sz="2000" dirty="0" smtClean="0"/>
              <a:t> jordfordelingen en realitet!</a:t>
            </a:r>
            <a:endParaRPr lang="da-DK" sz="2000" b="0" dirty="0" smtClean="0"/>
          </a:p>
        </p:txBody>
      </p:sp>
      <p:pic>
        <p:nvPicPr>
          <p:cNvPr id="25" name="Billed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163" y="5439926"/>
            <a:ext cx="5595611" cy="880143"/>
          </a:xfrm>
          <a:prstGeom prst="rect">
            <a:avLst/>
          </a:prstGeom>
        </p:spPr>
      </p:pic>
      <p:pic>
        <p:nvPicPr>
          <p:cNvPr id="26" name="Billed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9975" y="1988840"/>
            <a:ext cx="2507146" cy="2461562"/>
          </a:xfrm>
          <a:prstGeom prst="rect">
            <a:avLst/>
          </a:prstGeom>
        </p:spPr>
      </p:pic>
    </p:spTree>
    <p:extLst>
      <p:ext uri="{BB962C8B-B14F-4D97-AF65-F5344CB8AC3E}">
        <p14:creationId xmlns:p14="http://schemas.microsoft.com/office/powerpoint/2010/main" val="1050947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illede 1" descr="Skærmkli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384"/>
            <a:ext cx="12188825" cy="7258170"/>
          </a:xfrm>
          <a:prstGeom prst="rect">
            <a:avLst/>
          </a:prstGeom>
        </p:spPr>
      </p:pic>
      <p:sp>
        <p:nvSpPr>
          <p:cNvPr id="3" name="Tekstfelt 2"/>
          <p:cNvSpPr txBox="1"/>
          <p:nvPr/>
        </p:nvSpPr>
        <p:spPr>
          <a:xfrm>
            <a:off x="2277988" y="-27384"/>
            <a:ext cx="7318549" cy="6832640"/>
          </a:xfrm>
          <a:prstGeom prst="rect">
            <a:avLst/>
          </a:prstGeom>
          <a:solidFill>
            <a:srgbClr val="003127">
              <a:alpha val="32941"/>
            </a:srgbClr>
          </a:solidFill>
        </p:spPr>
        <p:txBody>
          <a:bodyPr wrap="square" lIns="0" tIns="0" rIns="0" bIns="0" rtlCol="0">
            <a:spAutoFit/>
          </a:bodyPr>
          <a:lstStyle/>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FF00"/>
              </a:solidFill>
            </a:endParaRPr>
          </a:p>
          <a:p>
            <a:pPr algn="ctr"/>
            <a:r>
              <a:rPr lang="da-DK" sz="4000" b="1" dirty="0" smtClean="0">
                <a:solidFill>
                  <a:srgbClr val="FFFF00"/>
                </a:solidFill>
              </a:rPr>
              <a:t>Indsæt kort over projektområde</a:t>
            </a:r>
            <a:endParaRPr lang="da-DK" sz="2800" dirty="0" smtClean="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smtClean="0">
              <a:solidFill>
                <a:srgbClr val="FF0000"/>
              </a:solidFill>
            </a:endParaRPr>
          </a:p>
        </p:txBody>
      </p:sp>
      <p:sp>
        <p:nvSpPr>
          <p:cNvPr id="4" name="Pladsholder til sidefod 3"/>
          <p:cNvSpPr>
            <a:spLocks noGrp="1"/>
          </p:cNvSpPr>
          <p:nvPr>
            <p:ph type="ftr" sz="quarter" idx="15"/>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6"/>
          </p:nvPr>
        </p:nvSpPr>
        <p:spPr/>
        <p:txBody>
          <a:bodyPr/>
          <a:lstStyle/>
          <a:p>
            <a:fld id="{667EC89C-17A0-4E64-A6D2-B825673CEEDF}" type="slidenum">
              <a:rPr lang="da-DK" smtClean="0"/>
              <a:pPr/>
              <a:t>3</a:t>
            </a:fld>
            <a:endParaRPr lang="da-DK" dirty="0"/>
          </a:p>
        </p:txBody>
      </p:sp>
      <p:pic>
        <p:nvPicPr>
          <p:cNvPr id="7" name="Billede 6"/>
          <p:cNvPicPr>
            <a:picLocks noChangeAspect="1"/>
          </p:cNvPicPr>
          <p:nvPr/>
        </p:nvPicPr>
        <p:blipFill>
          <a:blip r:embed="rId4"/>
          <a:stretch>
            <a:fillRect/>
          </a:stretch>
        </p:blipFill>
        <p:spPr>
          <a:xfrm>
            <a:off x="0" y="-265954"/>
            <a:ext cx="12188824" cy="7564214"/>
          </a:xfrm>
          <a:prstGeom prst="rect">
            <a:avLst/>
          </a:prstGeom>
        </p:spPr>
      </p:pic>
    </p:spTree>
    <p:extLst>
      <p:ext uri="{BB962C8B-B14F-4D97-AF65-F5344CB8AC3E}">
        <p14:creationId xmlns:p14="http://schemas.microsoft.com/office/powerpoint/2010/main" val="13165969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944776"/>
            <a:ext cx="5302324" cy="500450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3" name="Pladsholder til indhold 2"/>
          <p:cNvSpPr>
            <a:spLocks noGrp="1"/>
          </p:cNvSpPr>
          <p:nvPr>
            <p:ph sz="quarter" idx="13"/>
          </p:nvPr>
        </p:nvSpPr>
        <p:spPr>
          <a:xfrm>
            <a:off x="0" y="4401395"/>
            <a:ext cx="5302324" cy="1835917"/>
          </a:xfrm>
        </p:spPr>
        <p:txBody>
          <a:bodyPr/>
          <a:lstStyle/>
          <a:p>
            <a:pPr algn="ctr"/>
            <a:r>
              <a:rPr lang="da-DK" sz="2000" b="0" dirty="0" smtClean="0">
                <a:solidFill>
                  <a:srgbClr val="007885"/>
                </a:solidFill>
              </a:rPr>
              <a:t>Vi tinglyser handlerne i jordfordelings-</a:t>
            </a:r>
            <a:br>
              <a:rPr lang="da-DK" sz="2000" b="0" dirty="0" smtClean="0">
                <a:solidFill>
                  <a:srgbClr val="007885"/>
                </a:solidFill>
              </a:rPr>
            </a:br>
            <a:r>
              <a:rPr lang="da-DK" sz="2000" b="0" dirty="0" smtClean="0">
                <a:solidFill>
                  <a:srgbClr val="007885"/>
                </a:solidFill>
              </a:rPr>
              <a:t>planen i stedet for at gennemføre </a:t>
            </a:r>
            <a:br>
              <a:rPr lang="da-DK" sz="2000" b="0" dirty="0" smtClean="0">
                <a:solidFill>
                  <a:srgbClr val="007885"/>
                </a:solidFill>
              </a:rPr>
            </a:br>
            <a:r>
              <a:rPr lang="da-DK" sz="2000" b="0" dirty="0" smtClean="0">
                <a:solidFill>
                  <a:srgbClr val="007885"/>
                </a:solidFill>
              </a:rPr>
              <a:t>individuelle handler. </a:t>
            </a:r>
          </a:p>
          <a:p>
            <a:pPr algn="ctr">
              <a:buNone/>
            </a:pPr>
            <a:endParaRPr lang="da-DK" sz="2000" dirty="0">
              <a:solidFill>
                <a:srgbClr val="007885"/>
              </a:solidFill>
            </a:endParaRPr>
          </a:p>
        </p:txBody>
      </p:sp>
      <p:pic>
        <p:nvPicPr>
          <p:cNvPr id="5" name="Pladsholder til indhol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6794" y="1484784"/>
            <a:ext cx="2860317" cy="2808312"/>
          </a:xfrm>
          <a:prstGeom prst="rect">
            <a:avLst/>
          </a:prstGeom>
          <a:ln>
            <a:noFill/>
          </a:ln>
        </p:spPr>
      </p:pic>
      <p:sp>
        <p:nvSpPr>
          <p:cNvPr id="7" name="Pladsholder til sidefod 6"/>
          <p:cNvSpPr>
            <a:spLocks noGrp="1"/>
          </p:cNvSpPr>
          <p:nvPr>
            <p:ph type="ftr" sz="quarter" idx="11"/>
          </p:nvPr>
        </p:nvSpPr>
        <p:spPr/>
        <p:txBody>
          <a:bodyPr/>
          <a:lstStyle/>
          <a:p>
            <a:r>
              <a:rPr lang="da-DK" smtClean="0"/>
              <a:t>/ Landbrugsstyrelsen / Lodsejermøde</a:t>
            </a:r>
            <a:endParaRPr lang="da-DK" dirty="0"/>
          </a:p>
        </p:txBody>
      </p:sp>
      <p:sp>
        <p:nvSpPr>
          <p:cNvPr id="8" name="Pladsholder til slidenummer 7"/>
          <p:cNvSpPr>
            <a:spLocks noGrp="1"/>
          </p:cNvSpPr>
          <p:nvPr>
            <p:ph type="sldNum" sz="quarter" idx="12"/>
          </p:nvPr>
        </p:nvSpPr>
        <p:spPr/>
        <p:txBody>
          <a:bodyPr/>
          <a:lstStyle/>
          <a:p>
            <a:fld id="{667EC89C-17A0-4E64-A6D2-B825673CEEDF}" type="slidenum">
              <a:rPr lang="da-DK" smtClean="0"/>
              <a:t>30</a:t>
            </a:fld>
            <a:endParaRPr lang="da-DK" dirty="0"/>
          </a:p>
        </p:txBody>
      </p:sp>
      <p:sp>
        <p:nvSpPr>
          <p:cNvPr id="10" name="Pladsholder til indhold 2"/>
          <p:cNvSpPr txBox="1">
            <a:spLocks/>
          </p:cNvSpPr>
          <p:nvPr/>
        </p:nvSpPr>
        <p:spPr>
          <a:xfrm>
            <a:off x="5793157" y="1279307"/>
            <a:ext cx="5227851" cy="4885997"/>
          </a:xfrm>
          <a:prstGeom prst="rect">
            <a:avLst/>
          </a:prstGeom>
        </p:spPr>
        <p:txBody>
          <a:bodyPr vert="horz" lIns="0" tIns="0" rIns="0" bIns="0" rtlCol="0">
            <a:noAutofit/>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marL="214370" indent="-214370">
              <a:buFont typeface="Wingdings" panose="05000000000000000000" pitchFamily="2" charset="2"/>
              <a:buChar char="§"/>
            </a:pPr>
            <a:endParaRPr lang="da-DK" sz="2400" dirty="0" smtClean="0"/>
          </a:p>
          <a:p>
            <a:pPr marL="324086" lvl="2" indent="0">
              <a:buFont typeface="Arial" panose="020B0604020202020204" pitchFamily="34" charset="0"/>
              <a:buNone/>
            </a:pPr>
            <a:endParaRPr lang="da-DK" sz="2400" dirty="0" smtClean="0"/>
          </a:p>
          <a:p>
            <a:pPr indent="-107914">
              <a:buFont typeface="Arial" panose="020B0604020202020204" pitchFamily="34" charset="0"/>
              <a:buNone/>
            </a:pPr>
            <a:r>
              <a:rPr lang="da-DK" sz="2400" dirty="0" smtClean="0"/>
              <a:t>Som udgangspunkt sker det på skæringsdagen, men……</a:t>
            </a:r>
          </a:p>
          <a:p>
            <a:pPr indent="-107914">
              <a:buFont typeface="Arial" panose="020B0604020202020204" pitchFamily="34" charset="0"/>
              <a:buNone/>
            </a:pPr>
            <a:endParaRPr lang="da-DK" sz="2400" dirty="0" smtClean="0"/>
          </a:p>
          <a:p>
            <a:pPr marL="666986" lvl="2" indent="-342900">
              <a:spcBef>
                <a:spcPts val="1200"/>
              </a:spcBef>
              <a:spcAft>
                <a:spcPts val="1200"/>
              </a:spcAft>
              <a:buFont typeface="Arial" panose="020B0604020202020204" pitchFamily="34" charset="0"/>
              <a:buChar char="•"/>
            </a:pPr>
            <a:r>
              <a:rPr lang="da-DK" sz="2400" b="0" dirty="0" smtClean="0"/>
              <a:t>Kendelsen skal være tinglyst på alle ejendomme</a:t>
            </a:r>
          </a:p>
          <a:p>
            <a:pPr marL="666986" lvl="2" indent="-342900">
              <a:spcBef>
                <a:spcPts val="1200"/>
              </a:spcBef>
              <a:spcAft>
                <a:spcPts val="1200"/>
              </a:spcAft>
              <a:buFont typeface="Arial" panose="020B0604020202020204" pitchFamily="34" charset="0"/>
              <a:buChar char="•"/>
            </a:pPr>
            <a:r>
              <a:rPr lang="da-DK" sz="2400" b="0" dirty="0" smtClean="0"/>
              <a:t>For nogles vedkommende skal vi  vente på svar fra panthaverne</a:t>
            </a:r>
          </a:p>
          <a:p>
            <a:pPr marL="666986" lvl="2" indent="-342900">
              <a:spcBef>
                <a:spcPts val="1200"/>
              </a:spcBef>
              <a:spcAft>
                <a:spcPts val="1200"/>
              </a:spcAft>
              <a:buFont typeface="Arial" panose="020B0604020202020204" pitchFamily="34" charset="0"/>
              <a:buChar char="•"/>
            </a:pPr>
            <a:r>
              <a:rPr lang="da-DK" sz="2400" b="0" dirty="0" smtClean="0"/>
              <a:t>Sker til NemKonto</a:t>
            </a:r>
            <a:endParaRPr lang="da-DK" sz="2400" b="0" dirty="0" smtClean="0">
              <a:solidFill>
                <a:srgbClr val="FF0000"/>
              </a:solidFill>
            </a:endParaRPr>
          </a:p>
          <a:p>
            <a:pPr marL="538456" lvl="2" indent="-214370">
              <a:buFont typeface="Wingdings" panose="05000000000000000000" pitchFamily="2" charset="2"/>
              <a:buChar char="Ø"/>
            </a:pPr>
            <a:endParaRPr lang="da-DK" sz="2400" dirty="0" smtClean="0"/>
          </a:p>
          <a:p>
            <a:pPr marL="538456" lvl="2" indent="-214370">
              <a:buFont typeface="Wingdings" panose="05000000000000000000" pitchFamily="2" charset="2"/>
              <a:buChar char="Ø"/>
            </a:pPr>
            <a:endParaRPr lang="da-DK" sz="2400" dirty="0"/>
          </a:p>
        </p:txBody>
      </p:sp>
      <p:sp>
        <p:nvSpPr>
          <p:cNvPr id="12" name="Titel 11"/>
          <p:cNvSpPr>
            <a:spLocks noGrp="1"/>
          </p:cNvSpPr>
          <p:nvPr>
            <p:ph type="title"/>
          </p:nvPr>
        </p:nvSpPr>
        <p:spPr>
          <a:xfrm>
            <a:off x="5793157" y="980728"/>
            <a:ext cx="10886431" cy="468000"/>
          </a:xfrm>
        </p:spPr>
        <p:txBody>
          <a:bodyPr/>
          <a:lstStyle/>
          <a:p>
            <a:r>
              <a:rPr lang="da-DK" sz="3200" dirty="0"/>
              <a:t>Hvornår får du dine penge?</a:t>
            </a:r>
          </a:p>
        </p:txBody>
      </p:sp>
    </p:spTree>
    <p:extLst>
      <p:ext uri="{BB962C8B-B14F-4D97-AF65-F5344CB8AC3E}">
        <p14:creationId xmlns:p14="http://schemas.microsoft.com/office/powerpoint/2010/main" val="1567684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6274847" y="1052736"/>
            <a:ext cx="5913410" cy="468052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2" name="Titel 1"/>
          <p:cNvSpPr>
            <a:spLocks noGrp="1"/>
          </p:cNvSpPr>
          <p:nvPr>
            <p:ph type="title"/>
          </p:nvPr>
        </p:nvSpPr>
        <p:spPr>
          <a:xfrm>
            <a:off x="1116000" y="1663994"/>
            <a:ext cx="10886431" cy="468000"/>
          </a:xfrm>
        </p:spPr>
        <p:txBody>
          <a:bodyPr/>
          <a:lstStyle/>
          <a:p>
            <a:r>
              <a:rPr lang="da-DK" sz="2400" dirty="0" smtClean="0"/>
              <a:t>Du betaler for</a:t>
            </a:r>
            <a:endParaRPr lang="da-DK" sz="2400" dirty="0"/>
          </a:p>
        </p:txBody>
      </p:sp>
      <p:sp>
        <p:nvSpPr>
          <p:cNvPr id="3" name="Pladsholder til indhold 2"/>
          <p:cNvSpPr>
            <a:spLocks noGrp="1"/>
          </p:cNvSpPr>
          <p:nvPr>
            <p:ph sz="quarter" idx="13"/>
          </p:nvPr>
        </p:nvSpPr>
        <p:spPr>
          <a:xfrm>
            <a:off x="6800399" y="2670862"/>
            <a:ext cx="5302324" cy="1835917"/>
          </a:xfrm>
        </p:spPr>
        <p:txBody>
          <a:bodyPr/>
          <a:lstStyle/>
          <a:p>
            <a:r>
              <a:rPr lang="da-DK" sz="2400" dirty="0" smtClean="0">
                <a:solidFill>
                  <a:srgbClr val="007885"/>
                </a:solidFill>
              </a:rPr>
              <a:t>Afklaring af juridiske forhold </a:t>
            </a:r>
          </a:p>
          <a:p>
            <a:endParaRPr lang="da-DK" sz="2400" b="0" dirty="0">
              <a:solidFill>
                <a:srgbClr val="007885"/>
              </a:solidFill>
            </a:endParaRPr>
          </a:p>
          <a:p>
            <a:r>
              <a:rPr lang="da-DK" sz="2400" dirty="0" smtClean="0">
                <a:solidFill>
                  <a:srgbClr val="007885"/>
                </a:solidFill>
              </a:rPr>
              <a:t>Tinglysning </a:t>
            </a:r>
          </a:p>
          <a:p>
            <a:endParaRPr lang="da-DK" sz="2400" b="0" dirty="0">
              <a:solidFill>
                <a:srgbClr val="FF0000"/>
              </a:solidFill>
            </a:endParaRPr>
          </a:p>
          <a:p>
            <a:r>
              <a:rPr lang="da-DK" sz="2400" dirty="0">
                <a:solidFill>
                  <a:srgbClr val="007885"/>
                </a:solidFill>
              </a:rPr>
              <a:t>Landinspektørarbejde </a:t>
            </a:r>
          </a:p>
          <a:p>
            <a:endParaRPr lang="da-DK" sz="2400" dirty="0">
              <a:solidFill>
                <a:srgbClr val="007885"/>
              </a:solidFill>
            </a:endParaRPr>
          </a:p>
          <a:p>
            <a:r>
              <a:rPr lang="da-DK" sz="2400" dirty="0" smtClean="0">
                <a:solidFill>
                  <a:srgbClr val="007885"/>
                </a:solidFill>
              </a:rPr>
              <a:t>Udgifter til Geodatastyrelsen </a:t>
            </a:r>
          </a:p>
        </p:txBody>
      </p:sp>
      <p:sp>
        <p:nvSpPr>
          <p:cNvPr id="4" name="Pladsholder til indhold 3"/>
          <p:cNvSpPr>
            <a:spLocks noGrp="1"/>
          </p:cNvSpPr>
          <p:nvPr>
            <p:ph sz="quarter" idx="14"/>
          </p:nvPr>
        </p:nvSpPr>
        <p:spPr>
          <a:xfrm>
            <a:off x="1176282" y="2670862"/>
            <a:ext cx="4698729" cy="2700051"/>
          </a:xfrm>
        </p:spPr>
        <p:txBody>
          <a:bodyPr/>
          <a:lstStyle/>
          <a:p>
            <a:r>
              <a:rPr lang="da-DK" sz="2400" dirty="0"/>
              <a:t>Egen konsulenthjælp </a:t>
            </a:r>
          </a:p>
          <a:p>
            <a:endParaRPr lang="da-DK" sz="2400" dirty="0"/>
          </a:p>
          <a:p>
            <a:r>
              <a:rPr lang="da-DK" sz="2400" dirty="0" smtClean="0"/>
              <a:t>Eventuel panthaverhøring </a:t>
            </a:r>
            <a:endParaRPr lang="da-DK" sz="2400" dirty="0"/>
          </a:p>
          <a:p>
            <a:endParaRPr lang="da-DK" sz="2400" dirty="0" smtClean="0"/>
          </a:p>
          <a:p>
            <a:r>
              <a:rPr lang="da-DK" sz="2400" dirty="0" smtClean="0"/>
              <a:t>Garantistillelse </a:t>
            </a:r>
          </a:p>
          <a:p>
            <a:endParaRPr lang="da-DK" sz="2400" dirty="0"/>
          </a:p>
          <a:p>
            <a:r>
              <a:rPr lang="da-DK" sz="2400" dirty="0" smtClean="0"/>
              <a:t>Overdragelse af betalingsrettigheder </a:t>
            </a:r>
          </a:p>
          <a:p>
            <a:endParaRPr lang="da-DK" dirty="0" smtClean="0"/>
          </a:p>
          <a:p>
            <a:pPr>
              <a:buNone/>
            </a:pPr>
            <a:endParaRPr lang="da-DK" dirty="0" smtClean="0">
              <a:solidFill>
                <a:srgbClr val="FF0000"/>
              </a:solidFill>
            </a:endParaRPr>
          </a:p>
          <a:p>
            <a:endParaRPr lang="da-DK" dirty="0" smtClean="0">
              <a:solidFill>
                <a:srgbClr val="FF0000"/>
              </a:solidFill>
            </a:endParaRPr>
          </a:p>
        </p:txBody>
      </p:sp>
      <p:sp>
        <p:nvSpPr>
          <p:cNvPr id="7" name="Pladsholder til sidefod 6"/>
          <p:cNvSpPr>
            <a:spLocks noGrp="1"/>
          </p:cNvSpPr>
          <p:nvPr>
            <p:ph type="ftr" sz="quarter" idx="11"/>
          </p:nvPr>
        </p:nvSpPr>
        <p:spPr/>
        <p:txBody>
          <a:bodyPr/>
          <a:lstStyle/>
          <a:p>
            <a:r>
              <a:rPr lang="da-DK" smtClean="0"/>
              <a:t>/ Landbrugsstyrelsen / Lodsejermøde</a:t>
            </a:r>
            <a:endParaRPr lang="da-DK" dirty="0"/>
          </a:p>
        </p:txBody>
      </p:sp>
      <p:sp>
        <p:nvSpPr>
          <p:cNvPr id="8" name="Pladsholder til slidenummer 7"/>
          <p:cNvSpPr>
            <a:spLocks noGrp="1"/>
          </p:cNvSpPr>
          <p:nvPr>
            <p:ph type="sldNum" sz="quarter" idx="12"/>
          </p:nvPr>
        </p:nvSpPr>
        <p:spPr/>
        <p:txBody>
          <a:bodyPr/>
          <a:lstStyle/>
          <a:p>
            <a:fld id="{667EC89C-17A0-4E64-A6D2-B825673CEEDF}" type="slidenum">
              <a:rPr lang="da-DK" smtClean="0"/>
              <a:t>31</a:t>
            </a:fld>
            <a:endParaRPr lang="da-DK" dirty="0"/>
          </a:p>
        </p:txBody>
      </p:sp>
      <p:sp>
        <p:nvSpPr>
          <p:cNvPr id="9" name="Titel 1"/>
          <p:cNvSpPr txBox="1">
            <a:spLocks/>
          </p:cNvSpPr>
          <p:nvPr/>
        </p:nvSpPr>
        <p:spPr>
          <a:xfrm>
            <a:off x="6704682" y="1663994"/>
            <a:ext cx="5053740" cy="468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a:lstStyle>
          <a:p>
            <a:r>
              <a:rPr lang="da-DK" sz="2400" dirty="0" smtClean="0"/>
              <a:t>Det betaler jordfordelingen for</a:t>
            </a:r>
            <a:endParaRPr lang="da-DK" sz="2400" dirty="0"/>
          </a:p>
        </p:txBody>
      </p:sp>
    </p:spTree>
    <p:extLst>
      <p:ext uri="{BB962C8B-B14F-4D97-AF65-F5344CB8AC3E}">
        <p14:creationId xmlns:p14="http://schemas.microsoft.com/office/powerpoint/2010/main" val="326620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2490" b="12490"/>
          <a:stretch>
            <a:fillRect/>
          </a:stretch>
        </p:blipFill>
        <p:spPr>
          <a:xfrm>
            <a:off x="16085" y="-4126"/>
            <a:ext cx="12188825" cy="6858000"/>
          </a:xfrm>
        </p:spPr>
      </p:pic>
      <p:sp>
        <p:nvSpPr>
          <p:cNvPr id="10" name="Rektangel 9"/>
          <p:cNvSpPr/>
          <p:nvPr/>
        </p:nvSpPr>
        <p:spPr>
          <a:xfrm>
            <a:off x="0" y="0"/>
            <a:ext cx="12210429" cy="6853874"/>
          </a:xfrm>
          <a:prstGeom prst="rect">
            <a:avLst/>
          </a:prstGeom>
          <a:solidFill>
            <a:srgbClr val="33B6B4">
              <a:alpha val="2902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2" name="Pladsholder til tekst 1"/>
          <p:cNvSpPr>
            <a:spLocks noGrp="1"/>
          </p:cNvSpPr>
          <p:nvPr>
            <p:ph type="body" sz="quarter" idx="10"/>
          </p:nvPr>
        </p:nvSpPr>
        <p:spPr>
          <a:xfrm>
            <a:off x="1530348" y="2636912"/>
            <a:ext cx="8755200" cy="2096840"/>
          </a:xfrm>
        </p:spPr>
        <p:txBody>
          <a:bodyPr>
            <a:normAutofit/>
          </a:bodyPr>
          <a:lstStyle/>
          <a:p>
            <a:r>
              <a:rPr lang="da-DK" altLang="da-DK" sz="5400" dirty="0" smtClean="0"/>
              <a:t>Hvad skal der ske nu? </a:t>
            </a:r>
            <a:endParaRPr lang="da-DK" altLang="da-DK" sz="5400" dirty="0"/>
          </a:p>
          <a:p>
            <a:endParaRPr lang="da-DK" sz="7200" dirty="0"/>
          </a:p>
        </p:txBody>
      </p:sp>
      <p:sp>
        <p:nvSpPr>
          <p:cNvPr id="5" name="Pladsholder til sidefod 4"/>
          <p:cNvSpPr>
            <a:spLocks noGrp="1"/>
          </p:cNvSpPr>
          <p:nvPr>
            <p:ph type="ftr" sz="quarter" idx="15"/>
          </p:nvPr>
        </p:nvSpPr>
        <p:spPr/>
        <p:txBody>
          <a:bodyPr/>
          <a:lstStyle/>
          <a:p>
            <a:r>
              <a:rPr lang="da-DK" smtClean="0"/>
              <a:t>/ Landbrugsstyrelsen / Lodsejermøde</a:t>
            </a:r>
            <a:endParaRPr lang="da-DK" dirty="0"/>
          </a:p>
        </p:txBody>
      </p:sp>
      <p:sp>
        <p:nvSpPr>
          <p:cNvPr id="6" name="Pladsholder til slidenummer 5"/>
          <p:cNvSpPr>
            <a:spLocks noGrp="1"/>
          </p:cNvSpPr>
          <p:nvPr>
            <p:ph type="sldNum" sz="quarter" idx="16"/>
          </p:nvPr>
        </p:nvSpPr>
        <p:spPr/>
        <p:txBody>
          <a:bodyPr/>
          <a:lstStyle/>
          <a:p>
            <a:fld id="{667EC89C-17A0-4E64-A6D2-B825673CEEDF}" type="slidenum">
              <a:rPr lang="da-DK" smtClean="0"/>
              <a:pPr/>
              <a:t>32</a:t>
            </a:fld>
            <a:endParaRPr lang="da-DK" dirty="0"/>
          </a:p>
        </p:txBody>
      </p:sp>
    </p:spTree>
    <p:extLst>
      <p:ext uri="{BB962C8B-B14F-4D97-AF65-F5344CB8AC3E}">
        <p14:creationId xmlns:p14="http://schemas.microsoft.com/office/powerpoint/2010/main" val="20780046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6238428" y="0"/>
            <a:ext cx="5950397"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6" name="Titel 1"/>
          <p:cNvSpPr>
            <a:spLocks noGrp="1"/>
          </p:cNvSpPr>
          <p:nvPr>
            <p:ph type="title"/>
          </p:nvPr>
        </p:nvSpPr>
        <p:spPr>
          <a:xfrm>
            <a:off x="765820" y="1916832"/>
            <a:ext cx="10886431" cy="468000"/>
          </a:xfrm>
        </p:spPr>
        <p:txBody>
          <a:bodyPr/>
          <a:lstStyle/>
          <a:p>
            <a:r>
              <a:rPr lang="da-DK" altLang="da-DK" sz="2400" dirty="0" smtClean="0"/>
              <a:t>Næste skridt: </a:t>
            </a:r>
            <a:endParaRPr lang="da-DK" sz="2400" dirty="0"/>
          </a:p>
        </p:txBody>
      </p:sp>
      <p:sp>
        <p:nvSpPr>
          <p:cNvPr id="7" name="Pladsholder til indhold 2"/>
          <p:cNvSpPr>
            <a:spLocks noGrp="1"/>
          </p:cNvSpPr>
          <p:nvPr>
            <p:ph idx="1"/>
          </p:nvPr>
        </p:nvSpPr>
        <p:spPr>
          <a:xfrm>
            <a:off x="765820" y="2612986"/>
            <a:ext cx="10886433" cy="2232248"/>
          </a:xfrm>
        </p:spPr>
        <p:txBody>
          <a:bodyPr/>
          <a:lstStyle/>
          <a:p>
            <a:pPr marL="342900" indent="-342900">
              <a:spcBef>
                <a:spcPct val="20000"/>
              </a:spcBef>
              <a:buFont typeface="Arial" pitchFamily="34" charset="0"/>
              <a:buChar char="•"/>
              <a:defRPr/>
            </a:pPr>
            <a:r>
              <a:rPr lang="da-DK" sz="2400" dirty="0"/>
              <a:t>Vurderingsforretning</a:t>
            </a:r>
          </a:p>
          <a:p>
            <a:pPr>
              <a:spcBef>
                <a:spcPct val="20000"/>
              </a:spcBef>
              <a:buNone/>
              <a:defRPr/>
            </a:pPr>
            <a:endParaRPr lang="da-DK" sz="2400" dirty="0"/>
          </a:p>
          <a:p>
            <a:pPr marL="342900" indent="-342900">
              <a:spcBef>
                <a:spcPct val="20000"/>
              </a:spcBef>
              <a:buFont typeface="Arial" pitchFamily="34" charset="0"/>
              <a:buChar char="•"/>
              <a:defRPr/>
            </a:pPr>
            <a:r>
              <a:rPr lang="da-DK" sz="2400" dirty="0" smtClean="0"/>
              <a:t>Ønske </a:t>
            </a:r>
            <a:r>
              <a:rPr lang="da-DK" sz="2400" dirty="0"/>
              <a:t>/ </a:t>
            </a:r>
            <a:r>
              <a:rPr lang="da-DK" sz="2400" dirty="0" smtClean="0"/>
              <a:t>spørgerunde</a:t>
            </a:r>
          </a:p>
          <a:p>
            <a:pPr marL="342900" indent="-342900">
              <a:spcBef>
                <a:spcPct val="20000"/>
              </a:spcBef>
              <a:buFont typeface="Arial" pitchFamily="34" charset="0"/>
              <a:buChar char="•"/>
              <a:defRPr/>
            </a:pPr>
            <a:endParaRPr lang="da-DK" sz="2400" dirty="0"/>
          </a:p>
          <a:p>
            <a:pPr marL="342900" indent="-342900">
              <a:spcBef>
                <a:spcPct val="20000"/>
              </a:spcBef>
              <a:buFont typeface="Arial" pitchFamily="34" charset="0"/>
              <a:buChar char="•"/>
              <a:defRPr/>
            </a:pPr>
            <a:r>
              <a:rPr lang="da-DK" sz="2400" dirty="0" smtClean="0"/>
              <a:t>Jordfordeling - forhandlinger</a:t>
            </a:r>
          </a:p>
          <a:p>
            <a:pPr marL="342900" indent="-342900">
              <a:spcBef>
                <a:spcPct val="20000"/>
              </a:spcBef>
              <a:buFont typeface="Arial" pitchFamily="34" charset="0"/>
              <a:buChar char="•"/>
              <a:defRPr/>
            </a:pPr>
            <a:endParaRPr lang="da-DK" sz="2400" dirty="0"/>
          </a:p>
          <a:p>
            <a:pPr marL="342900" indent="-342900">
              <a:spcBef>
                <a:spcPct val="20000"/>
              </a:spcBef>
              <a:buFont typeface="Arial" pitchFamily="34" charset="0"/>
              <a:buChar char="•"/>
              <a:defRPr/>
            </a:pPr>
            <a:endParaRPr lang="da-DK" sz="2400" dirty="0"/>
          </a:p>
          <a:p>
            <a:pPr>
              <a:spcBef>
                <a:spcPct val="20000"/>
              </a:spcBef>
              <a:buNone/>
              <a:defRPr/>
            </a:pPr>
            <a:endParaRPr lang="da-DK" sz="2400" dirty="0"/>
          </a:p>
          <a:p>
            <a:endParaRPr lang="da-DK" sz="2400" dirty="0"/>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9725" y="1727016"/>
            <a:ext cx="5859100" cy="3295743"/>
          </a:xfrm>
          <a:prstGeom prst="rect">
            <a:avLst/>
          </a:prstGeom>
        </p:spPr>
      </p:pic>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33</a:t>
            </a:fld>
            <a:endParaRPr lang="da-DK" dirty="0"/>
          </a:p>
        </p:txBody>
      </p:sp>
    </p:spTree>
    <p:extLst>
      <p:ext uri="{BB962C8B-B14F-4D97-AF65-F5344CB8AC3E}">
        <p14:creationId xmlns:p14="http://schemas.microsoft.com/office/powerpoint/2010/main" val="39812813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p:cNvSpPr>
            <a:spLocks noGrp="1"/>
          </p:cNvSpPr>
          <p:nvPr>
            <p:ph type="body" sz="quarter" idx="4294967295"/>
          </p:nvPr>
        </p:nvSpPr>
        <p:spPr>
          <a:xfrm>
            <a:off x="1411200" y="1087437"/>
            <a:ext cx="3883489" cy="5770563"/>
          </a:xfrm>
        </p:spPr>
        <p:txBody>
          <a:bodyPr/>
          <a:lstStyle/>
          <a:p>
            <a:pPr lvl="1"/>
            <a:endParaRPr lang="da-DK" altLang="da-DK" sz="2400" dirty="0" smtClean="0"/>
          </a:p>
          <a:p>
            <a:pPr marL="0" lvl="1" indent="0">
              <a:buNone/>
            </a:pPr>
            <a:r>
              <a:rPr lang="da-DK" altLang="da-DK" sz="2400" dirty="0" smtClean="0">
                <a:solidFill>
                  <a:schemeClr val="tx1"/>
                </a:solidFill>
              </a:rPr>
              <a:t>Valg til lodsejerudvalg</a:t>
            </a:r>
            <a:endParaRPr lang="da-DK" sz="2400" dirty="0">
              <a:solidFill>
                <a:schemeClr val="tx1"/>
              </a:solidFill>
            </a:endParaRPr>
          </a:p>
          <a:p>
            <a:pPr lvl="1"/>
            <a:endParaRPr lang="da-DK" sz="2400" dirty="0"/>
          </a:p>
          <a:p>
            <a:pPr lvl="1"/>
            <a:endParaRPr lang="da-DK" sz="2400" dirty="0"/>
          </a:p>
          <a:p>
            <a:pPr lvl="1"/>
            <a:r>
              <a:rPr lang="da-DK" sz="2400" dirty="0" smtClean="0"/>
              <a:t>3-5 lodsejere</a:t>
            </a:r>
            <a:endParaRPr lang="da-DK" sz="2400" dirty="0"/>
          </a:p>
          <a:p>
            <a:pPr lvl="1"/>
            <a:endParaRPr lang="da-DK" sz="2400" dirty="0"/>
          </a:p>
          <a:p>
            <a:pPr lvl="1"/>
            <a:r>
              <a:rPr lang="da-DK" sz="2400" dirty="0" smtClean="0"/>
              <a:t>Potentielle købere og sælgere</a:t>
            </a:r>
          </a:p>
          <a:p>
            <a:pPr marL="0" lvl="1" indent="0">
              <a:buNone/>
            </a:pPr>
            <a:endParaRPr lang="da-DK" sz="2400" dirty="0" smtClean="0"/>
          </a:p>
          <a:p>
            <a:pPr lvl="1"/>
            <a:r>
              <a:rPr lang="da-DK" sz="2400" dirty="0" smtClean="0"/>
              <a:t>En lokal konsulent er også med i udvalget </a:t>
            </a:r>
            <a:endParaRPr lang="da-DK" sz="2400" dirty="0"/>
          </a:p>
        </p:txBody>
      </p:sp>
      <p:graphicFrame>
        <p:nvGraphicFramePr>
          <p:cNvPr id="6" name="Pladsholder til indhold 19"/>
          <p:cNvGraphicFramePr>
            <a:graphicFrameLocks noGrp="1"/>
          </p:cNvGraphicFramePr>
          <p:nvPr>
            <p:ph sz="quarter" idx="4294967295"/>
            <p:extLst/>
          </p:nvPr>
        </p:nvGraphicFramePr>
        <p:xfrm>
          <a:off x="6427788" y="1195388"/>
          <a:ext cx="5761037" cy="4886325"/>
        </p:xfrm>
        <a:graphic>
          <a:graphicData uri="http://schemas.openxmlformats.org/drawingml/2006/chart">
            <c:chart xmlns:c="http://schemas.openxmlformats.org/drawingml/2006/chart" xmlns:r="http://schemas.openxmlformats.org/officeDocument/2006/relationships" r:id="rId3"/>
          </a:graphicData>
        </a:graphic>
      </p:graphicFrame>
      <p:sp>
        <p:nvSpPr>
          <p:cNvPr id="2" name="Pladsholder til sidefod 1"/>
          <p:cNvSpPr>
            <a:spLocks noGrp="1"/>
          </p:cNvSpPr>
          <p:nvPr>
            <p:ph type="ftr" sz="quarter" idx="11"/>
          </p:nvPr>
        </p:nvSpPr>
        <p:spPr/>
        <p:txBody>
          <a:bodyPr/>
          <a:lstStyle/>
          <a:p>
            <a:r>
              <a:rPr lang="da-DK" smtClean="0"/>
              <a:t>/ Landbrugsstyrelsen / Lodsejermøde</a:t>
            </a:r>
            <a:endParaRPr lang="da-DK" dirty="0"/>
          </a:p>
        </p:txBody>
      </p:sp>
      <p:sp>
        <p:nvSpPr>
          <p:cNvPr id="3" name="Pladsholder til slidenummer 2"/>
          <p:cNvSpPr>
            <a:spLocks noGrp="1"/>
          </p:cNvSpPr>
          <p:nvPr>
            <p:ph type="sldNum" sz="quarter" idx="12"/>
          </p:nvPr>
        </p:nvSpPr>
        <p:spPr/>
        <p:txBody>
          <a:bodyPr/>
          <a:lstStyle/>
          <a:p>
            <a:fld id="{667EC89C-17A0-4E64-A6D2-B825673CEEDF}" type="slidenum">
              <a:rPr lang="da-DK" smtClean="0"/>
              <a:t>34</a:t>
            </a:fld>
            <a:endParaRPr lang="da-DK" dirty="0"/>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200" y="1503493"/>
            <a:ext cx="5904656" cy="3321368"/>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0658" y="1345132"/>
            <a:ext cx="1546279" cy="3501008"/>
          </a:xfrm>
          <a:prstGeom prst="rect">
            <a:avLst/>
          </a:prstGeom>
        </p:spPr>
      </p:pic>
      <p:pic>
        <p:nvPicPr>
          <p:cNvPr id="12" name="Billede 11"/>
          <p:cNvPicPr>
            <a:picLocks noChangeAspect="1"/>
          </p:cNvPicPr>
          <p:nvPr/>
        </p:nvPicPr>
        <p:blipFill rotWithShape="1">
          <a:blip r:embed="rId6" cstate="print">
            <a:extLst>
              <a:ext uri="{28A0092B-C50C-407E-A947-70E740481C1C}">
                <a14:useLocalDpi xmlns:a14="http://schemas.microsoft.com/office/drawing/2010/main" val="0"/>
              </a:ext>
            </a:extLst>
          </a:blip>
          <a:srcRect t="20672" b="11393"/>
          <a:stretch/>
        </p:blipFill>
        <p:spPr>
          <a:xfrm>
            <a:off x="8251175" y="4206469"/>
            <a:ext cx="3430116" cy="1310763"/>
          </a:xfrm>
          <a:prstGeom prst="rect">
            <a:avLst/>
          </a:prstGeom>
        </p:spPr>
      </p:pic>
      <p:pic>
        <p:nvPicPr>
          <p:cNvPr id="13" name="Billede 12"/>
          <p:cNvPicPr>
            <a:picLocks noChangeAspect="1"/>
          </p:cNvPicPr>
          <p:nvPr/>
        </p:nvPicPr>
        <p:blipFill rotWithShape="1">
          <a:blip r:embed="rId6" cstate="print">
            <a:extLst>
              <a:ext uri="{28A0092B-C50C-407E-A947-70E740481C1C}">
                <a14:useLocalDpi xmlns:a14="http://schemas.microsoft.com/office/drawing/2010/main" val="0"/>
              </a:ext>
            </a:extLst>
          </a:blip>
          <a:srcRect t="20672" b="11393"/>
          <a:stretch/>
        </p:blipFill>
        <p:spPr>
          <a:xfrm>
            <a:off x="5230316" y="4206469"/>
            <a:ext cx="3430116" cy="1310763"/>
          </a:xfrm>
          <a:prstGeom prst="rect">
            <a:avLst/>
          </a:prstGeom>
        </p:spPr>
      </p:pic>
    </p:spTree>
    <p:extLst>
      <p:ext uri="{BB962C8B-B14F-4D97-AF65-F5344CB8AC3E}">
        <p14:creationId xmlns:p14="http://schemas.microsoft.com/office/powerpoint/2010/main" val="799140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412776"/>
            <a:ext cx="12188825" cy="417646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2" name="Titel 1"/>
          <p:cNvSpPr>
            <a:spLocks noGrp="1"/>
          </p:cNvSpPr>
          <p:nvPr>
            <p:ph type="title"/>
          </p:nvPr>
        </p:nvSpPr>
        <p:spPr>
          <a:xfrm>
            <a:off x="549796" y="633685"/>
            <a:ext cx="10886431" cy="468000"/>
          </a:xfrm>
        </p:spPr>
        <p:txBody>
          <a:bodyPr/>
          <a:lstStyle/>
          <a:p>
            <a:r>
              <a:rPr lang="da-DK" sz="2800" dirty="0" smtClean="0"/>
              <a:t>Hvad skal du foretage dig?</a:t>
            </a:r>
            <a:endParaRPr lang="da-DK" sz="2800" dirty="0"/>
          </a:p>
        </p:txBody>
      </p:sp>
      <p:sp>
        <p:nvSpPr>
          <p:cNvPr id="3" name="Pladsholder til indhold 2"/>
          <p:cNvSpPr>
            <a:spLocks noGrp="1"/>
          </p:cNvSpPr>
          <p:nvPr>
            <p:ph idx="1"/>
          </p:nvPr>
        </p:nvSpPr>
        <p:spPr>
          <a:xfrm>
            <a:off x="549794" y="1700808"/>
            <a:ext cx="10886433" cy="3024336"/>
          </a:xfrm>
        </p:spPr>
        <p:txBody>
          <a:bodyPr/>
          <a:lstStyle/>
          <a:p>
            <a:endParaRPr lang="da-DK" dirty="0" smtClean="0">
              <a:solidFill>
                <a:srgbClr val="003127"/>
              </a:solidFill>
            </a:endParaRPr>
          </a:p>
          <a:p>
            <a:r>
              <a:rPr lang="da-DK" dirty="0" smtClean="0">
                <a:solidFill>
                  <a:srgbClr val="003127"/>
                </a:solidFill>
              </a:rPr>
              <a:t>Tænk over, hvordan jordfordelingen kan gavne dig</a:t>
            </a:r>
          </a:p>
          <a:p>
            <a:pPr marL="342900" indent="-342900">
              <a:buFont typeface="Arial" panose="020B0604020202020204" pitchFamily="34" charset="0"/>
              <a:buChar char="•"/>
            </a:pPr>
            <a:r>
              <a:rPr lang="da-DK" b="0" dirty="0" smtClean="0">
                <a:solidFill>
                  <a:srgbClr val="003127"/>
                </a:solidFill>
              </a:rPr>
              <a:t>Køb, salg, </a:t>
            </a:r>
            <a:r>
              <a:rPr lang="da-DK" b="0" dirty="0">
                <a:solidFill>
                  <a:srgbClr val="003127"/>
                </a:solidFill>
              </a:rPr>
              <a:t>fastholdelse.</a:t>
            </a:r>
          </a:p>
          <a:p>
            <a:pPr marL="342900" indent="-342900">
              <a:buFont typeface="Arial" panose="020B0604020202020204" pitchFamily="34" charset="0"/>
              <a:buChar char="•"/>
            </a:pPr>
            <a:r>
              <a:rPr lang="da-DK" b="0" dirty="0" smtClean="0">
                <a:solidFill>
                  <a:srgbClr val="003127"/>
                </a:solidFill>
              </a:rPr>
              <a:t>Bedre </a:t>
            </a:r>
            <a:r>
              <a:rPr lang="da-DK" b="0" dirty="0" err="1" smtClean="0">
                <a:solidFill>
                  <a:srgbClr val="003127"/>
                </a:solidFill>
              </a:rPr>
              <a:t>arrondering</a:t>
            </a:r>
            <a:r>
              <a:rPr lang="da-DK" b="0" dirty="0" smtClean="0">
                <a:solidFill>
                  <a:srgbClr val="003127"/>
                </a:solidFill>
              </a:rPr>
              <a:t> </a:t>
            </a:r>
          </a:p>
          <a:p>
            <a:r>
              <a:rPr lang="da-DK" dirty="0" smtClean="0">
                <a:solidFill>
                  <a:srgbClr val="003127"/>
                </a:solidFill>
              </a:rPr>
              <a:t> </a:t>
            </a:r>
          </a:p>
          <a:p>
            <a:endParaRPr lang="da-DK" dirty="0">
              <a:solidFill>
                <a:srgbClr val="003127"/>
              </a:solidFill>
            </a:endParaRPr>
          </a:p>
          <a:p>
            <a:r>
              <a:rPr lang="da-DK" dirty="0" smtClean="0">
                <a:solidFill>
                  <a:srgbClr val="003127"/>
                </a:solidFill>
              </a:rPr>
              <a:t>Tal med din bank om, at du overvejer at deltage i jordfordelingen</a:t>
            </a:r>
          </a:p>
          <a:p>
            <a:pPr marL="342900" indent="-342900">
              <a:buFont typeface="Arial" panose="020B0604020202020204" pitchFamily="34" charset="0"/>
              <a:buChar char="•"/>
            </a:pPr>
            <a:r>
              <a:rPr lang="da-DK" b="0" dirty="0" smtClean="0">
                <a:solidFill>
                  <a:srgbClr val="003127"/>
                </a:solidFill>
              </a:rPr>
              <a:t>Afklar pant i din ejendom </a:t>
            </a:r>
          </a:p>
          <a:p>
            <a:pPr marL="342900" indent="-342900">
              <a:buFont typeface="Arial" panose="020B0604020202020204" pitchFamily="34" charset="0"/>
              <a:buChar char="•"/>
            </a:pPr>
            <a:r>
              <a:rPr lang="da-DK" b="0" dirty="0" smtClean="0">
                <a:solidFill>
                  <a:srgbClr val="003127"/>
                </a:solidFill>
              </a:rPr>
              <a:t>Afklar mulighed for garantistillelse </a:t>
            </a:r>
          </a:p>
          <a:p>
            <a:pPr>
              <a:buNone/>
            </a:pPr>
            <a:endParaRPr lang="da-DK" dirty="0" smtClean="0">
              <a:solidFill>
                <a:srgbClr val="003127"/>
              </a:solidFill>
            </a:endParaRPr>
          </a:p>
          <a:p>
            <a:pPr>
              <a:buNone/>
            </a:pPr>
            <a:endParaRPr lang="da-DK" dirty="0">
              <a:solidFill>
                <a:srgbClr val="003127"/>
              </a:solidFill>
            </a:endParaRPr>
          </a:p>
          <a:p>
            <a:pPr>
              <a:buNone/>
            </a:pPr>
            <a:r>
              <a:rPr lang="da-DK" dirty="0">
                <a:solidFill>
                  <a:srgbClr val="003127"/>
                </a:solidFill>
              </a:rPr>
              <a:t>Arealer bliver overdraget i den stand, som de er og forefindes i </a:t>
            </a:r>
            <a:r>
              <a:rPr lang="da-DK" dirty="0" smtClean="0">
                <a:solidFill>
                  <a:srgbClr val="003127"/>
                </a:solidFill>
              </a:rPr>
              <a:t>marken</a:t>
            </a:r>
          </a:p>
          <a:p>
            <a:pPr marL="342900" indent="-342900">
              <a:buFont typeface="Arial" panose="020B0604020202020204" pitchFamily="34" charset="0"/>
              <a:buChar char="•"/>
            </a:pPr>
            <a:r>
              <a:rPr lang="da-DK" b="0" dirty="0" smtClean="0">
                <a:solidFill>
                  <a:srgbClr val="003127"/>
                </a:solidFill>
              </a:rPr>
              <a:t>Tag </a:t>
            </a:r>
            <a:r>
              <a:rPr lang="da-DK" b="0" dirty="0">
                <a:solidFill>
                  <a:srgbClr val="003127"/>
                </a:solidFill>
              </a:rPr>
              <a:t>ud og se arealet, før du skriver </a:t>
            </a:r>
            <a:r>
              <a:rPr lang="da-DK" b="0" dirty="0" smtClean="0">
                <a:solidFill>
                  <a:srgbClr val="003127"/>
                </a:solidFill>
              </a:rPr>
              <a:t>under</a:t>
            </a:r>
            <a:endParaRPr lang="da-DK" b="0" dirty="0">
              <a:solidFill>
                <a:srgbClr val="003127"/>
              </a:solidFill>
            </a:endParaRPr>
          </a:p>
          <a:p>
            <a:endParaRPr lang="da-DK" dirty="0" smtClean="0">
              <a:solidFill>
                <a:srgbClr val="003127"/>
              </a:solidFill>
            </a:endParaRPr>
          </a:p>
          <a:p>
            <a:endParaRPr lang="da-DK" dirty="0">
              <a:solidFill>
                <a:srgbClr val="003127"/>
              </a:solidFill>
            </a:endParaRPr>
          </a:p>
          <a:p>
            <a:endParaRPr lang="da-DK" dirty="0">
              <a:solidFill>
                <a:srgbClr val="003127"/>
              </a:solidFill>
            </a:endParaRP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6" name="Pladsholder til slidenummer 5"/>
          <p:cNvSpPr>
            <a:spLocks noGrp="1"/>
          </p:cNvSpPr>
          <p:nvPr>
            <p:ph type="sldNum" sz="quarter" idx="12"/>
          </p:nvPr>
        </p:nvSpPr>
        <p:spPr/>
        <p:txBody>
          <a:bodyPr/>
          <a:lstStyle/>
          <a:p>
            <a:fld id="{667EC89C-17A0-4E64-A6D2-B825673CEEDF}" type="slidenum">
              <a:rPr lang="da-DK" smtClean="0"/>
              <a:t>35</a:t>
            </a:fld>
            <a:endParaRPr lang="da-DK" dirty="0"/>
          </a:p>
        </p:txBody>
      </p:sp>
    </p:spTree>
    <p:extLst>
      <p:ext uri="{BB962C8B-B14F-4D97-AF65-F5344CB8AC3E}">
        <p14:creationId xmlns:p14="http://schemas.microsoft.com/office/powerpoint/2010/main" val="3207752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39688" y="1168036"/>
            <a:ext cx="4464496" cy="936104"/>
          </a:xfrm>
        </p:spPr>
        <p:txBody>
          <a:bodyPr/>
          <a:lstStyle/>
          <a:p>
            <a:r>
              <a:rPr lang="da-DK" sz="4000" dirty="0" smtClean="0"/>
              <a:t>Hvem </a:t>
            </a:r>
            <a:r>
              <a:rPr lang="da-DK" sz="4000" dirty="0"/>
              <a:t>kan svare på spørgsmål? </a:t>
            </a:r>
          </a:p>
        </p:txBody>
      </p:sp>
      <p:sp>
        <p:nvSpPr>
          <p:cNvPr id="7" name="Pladsholder til indhold 2"/>
          <p:cNvSpPr>
            <a:spLocks noGrp="1"/>
          </p:cNvSpPr>
          <p:nvPr>
            <p:ph type="body" sz="quarter" idx="13"/>
          </p:nvPr>
        </p:nvSpPr>
        <p:spPr>
          <a:xfrm>
            <a:off x="639688" y="2559281"/>
            <a:ext cx="9559180" cy="3384377"/>
          </a:xfrm>
        </p:spPr>
        <p:txBody>
          <a:bodyPr/>
          <a:lstStyle/>
          <a:p>
            <a:pPr>
              <a:lnSpc>
                <a:spcPct val="90000"/>
              </a:lnSpc>
              <a:defRPr/>
            </a:pPr>
            <a:endParaRPr lang="da-DK" sz="2400" dirty="0" smtClean="0"/>
          </a:p>
          <a:p>
            <a:pPr>
              <a:lnSpc>
                <a:spcPct val="90000"/>
              </a:lnSpc>
              <a:defRPr/>
            </a:pPr>
            <a:r>
              <a:rPr lang="da-DK" sz="2300" dirty="0" smtClean="0"/>
              <a:t>Berigtiger </a:t>
            </a:r>
            <a:r>
              <a:rPr lang="da-DK" sz="2300" dirty="0"/>
              <a:t>Bente Lind Tastesen </a:t>
            </a:r>
          </a:p>
          <a:p>
            <a:pPr>
              <a:lnSpc>
                <a:spcPct val="90000"/>
              </a:lnSpc>
              <a:defRPr/>
            </a:pPr>
            <a:r>
              <a:rPr lang="da-DK" sz="2300" dirty="0"/>
              <a:t>tlf. 93 59 77 62 </a:t>
            </a:r>
          </a:p>
          <a:p>
            <a:pPr>
              <a:lnSpc>
                <a:spcPct val="90000"/>
              </a:lnSpc>
              <a:defRPr/>
            </a:pPr>
            <a:endParaRPr lang="da-DK" sz="2300" dirty="0"/>
          </a:p>
          <a:p>
            <a:pPr>
              <a:lnSpc>
                <a:spcPct val="90000"/>
              </a:lnSpc>
              <a:defRPr/>
            </a:pPr>
            <a:r>
              <a:rPr lang="da-DK" sz="2300" dirty="0"/>
              <a:t>Planlægger Erik Steen Kristensen</a:t>
            </a:r>
          </a:p>
          <a:p>
            <a:pPr>
              <a:lnSpc>
                <a:spcPct val="90000"/>
              </a:lnSpc>
              <a:defRPr/>
            </a:pPr>
            <a:r>
              <a:rPr lang="da-DK" sz="2300" dirty="0"/>
              <a:t>tlf. 24 81 29 53</a:t>
            </a:r>
          </a:p>
          <a:p>
            <a:pPr>
              <a:lnSpc>
                <a:spcPct val="90000"/>
              </a:lnSpc>
              <a:defRPr/>
            </a:pPr>
            <a:endParaRPr lang="da-DK" sz="2300" dirty="0" smtClean="0"/>
          </a:p>
          <a:p>
            <a:pPr>
              <a:lnSpc>
                <a:spcPct val="90000"/>
              </a:lnSpc>
              <a:defRPr/>
            </a:pPr>
            <a:endParaRPr lang="da-DK" sz="2300" dirty="0"/>
          </a:p>
          <a:p>
            <a:pPr>
              <a:lnSpc>
                <a:spcPct val="90000"/>
              </a:lnSpc>
              <a:defRPr/>
            </a:pPr>
            <a:r>
              <a:rPr lang="da-DK" sz="2300" dirty="0"/>
              <a:t>www.lbst.dk/jordfordeling</a:t>
            </a:r>
          </a:p>
        </p:txBody>
      </p:sp>
      <p:sp>
        <p:nvSpPr>
          <p:cNvPr id="2" name="Rektangel 1"/>
          <p:cNvSpPr/>
          <p:nvPr/>
        </p:nvSpPr>
        <p:spPr>
          <a:xfrm>
            <a:off x="5518348" y="0"/>
            <a:ext cx="6670477"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021" y="1124744"/>
            <a:ext cx="4866825" cy="4869160"/>
          </a:xfrm>
          <a:prstGeom prst="rect">
            <a:avLst/>
          </a:prstGeom>
        </p:spPr>
      </p:pic>
      <p:sp>
        <p:nvSpPr>
          <p:cNvPr id="4" name="Rektangel 3"/>
          <p:cNvSpPr/>
          <p:nvPr/>
        </p:nvSpPr>
        <p:spPr>
          <a:xfrm>
            <a:off x="8542684" y="3717032"/>
            <a:ext cx="2232248" cy="144016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5" name="Tekstfelt 4"/>
          <p:cNvSpPr txBox="1"/>
          <p:nvPr/>
        </p:nvSpPr>
        <p:spPr>
          <a:xfrm>
            <a:off x="9216929" y="3578796"/>
            <a:ext cx="1952509" cy="1769715"/>
          </a:xfrm>
          <a:prstGeom prst="rect">
            <a:avLst/>
          </a:prstGeom>
          <a:noFill/>
        </p:spPr>
        <p:txBody>
          <a:bodyPr wrap="square" lIns="0" tIns="0" rIns="0" bIns="0" rtlCol="0">
            <a:spAutoFit/>
          </a:bodyPr>
          <a:lstStyle/>
          <a:p>
            <a:r>
              <a:rPr lang="da-DK" sz="11500" dirty="0" smtClean="0">
                <a:solidFill>
                  <a:schemeClr val="accent1"/>
                </a:solidFill>
              </a:rPr>
              <a:t>?</a:t>
            </a:r>
          </a:p>
        </p:txBody>
      </p:sp>
      <p:sp>
        <p:nvSpPr>
          <p:cNvPr id="8" name="Pladsholder til sidefod 7"/>
          <p:cNvSpPr>
            <a:spLocks noGrp="1"/>
          </p:cNvSpPr>
          <p:nvPr>
            <p:ph type="ftr" sz="quarter" idx="11"/>
          </p:nvPr>
        </p:nvSpPr>
        <p:spPr/>
        <p:txBody>
          <a:bodyPr/>
          <a:lstStyle/>
          <a:p>
            <a:r>
              <a:rPr lang="da-DK" smtClean="0"/>
              <a:t>/ Landbrugsstyrelsen / Lodsejermøde</a:t>
            </a:r>
            <a:endParaRPr lang="da-DK" dirty="0"/>
          </a:p>
        </p:txBody>
      </p:sp>
      <p:sp>
        <p:nvSpPr>
          <p:cNvPr id="9" name="Pladsholder til slidenummer 8"/>
          <p:cNvSpPr>
            <a:spLocks noGrp="1"/>
          </p:cNvSpPr>
          <p:nvPr>
            <p:ph type="sldNum" sz="quarter" idx="12"/>
          </p:nvPr>
        </p:nvSpPr>
        <p:spPr/>
        <p:txBody>
          <a:bodyPr/>
          <a:lstStyle/>
          <a:p>
            <a:fld id="{667EC89C-17A0-4E64-A6D2-B825673CEEDF}" type="slidenum">
              <a:rPr lang="da-DK" smtClean="0"/>
              <a:t>36</a:t>
            </a:fld>
            <a:endParaRPr lang="da-DK" dirty="0"/>
          </a:p>
        </p:txBody>
      </p:sp>
    </p:spTree>
    <p:extLst>
      <p:ext uri="{BB962C8B-B14F-4D97-AF65-F5344CB8AC3E}">
        <p14:creationId xmlns:p14="http://schemas.microsoft.com/office/powerpoint/2010/main" val="1838129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Billede 1" descr="Skærmklip"/>
          <p:cNvPicPr>
            <a:picLocks noChangeAspect="1"/>
          </p:cNvPicPr>
          <p:nvPr/>
        </p:nvPicPr>
        <p:blipFill rotWithShape="1">
          <a:blip r:embed="rId3">
            <a:extLst>
              <a:ext uri="{28A0092B-C50C-407E-A947-70E740481C1C}">
                <a14:useLocalDpi xmlns:a14="http://schemas.microsoft.com/office/drawing/2010/main" val="0"/>
              </a:ext>
            </a:extLst>
          </a:blip>
          <a:srcRect r="30686"/>
          <a:stretch/>
        </p:blipFill>
        <p:spPr>
          <a:xfrm>
            <a:off x="4311934" y="0"/>
            <a:ext cx="7876891" cy="6858000"/>
          </a:xfrm>
          <a:prstGeom prst="rect">
            <a:avLst/>
          </a:prstGeom>
        </p:spPr>
      </p:pic>
      <p:sp>
        <p:nvSpPr>
          <p:cNvPr id="7" name="Tekstfelt 6"/>
          <p:cNvSpPr txBox="1"/>
          <p:nvPr/>
        </p:nvSpPr>
        <p:spPr>
          <a:xfrm>
            <a:off x="4726260" y="105013"/>
            <a:ext cx="7318549" cy="6647974"/>
          </a:xfrm>
          <a:prstGeom prst="rect">
            <a:avLst/>
          </a:prstGeom>
          <a:solidFill>
            <a:srgbClr val="FFFFFF">
              <a:alpha val="81961"/>
            </a:srgbClr>
          </a:solidFill>
        </p:spPr>
        <p:txBody>
          <a:bodyPr wrap="square" lIns="0" tIns="0" rIns="0" bIns="0" rtlCol="0">
            <a:spAutoFit/>
          </a:bodyPr>
          <a:lstStyle/>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pPr algn="ctr"/>
            <a:r>
              <a:rPr lang="da-DK" sz="4000" b="1" dirty="0" smtClean="0">
                <a:solidFill>
                  <a:srgbClr val="FFFF00"/>
                </a:solidFill>
              </a:rPr>
              <a:t>Indsæt lodsejerkort</a:t>
            </a:r>
            <a:endParaRPr lang="da-DK" sz="2800" dirty="0">
              <a:solidFill>
                <a:srgbClr val="FFFF00"/>
              </a:solidFill>
            </a:endParaRPr>
          </a:p>
          <a:p>
            <a:endParaRPr lang="da-DK" sz="2800" dirty="0" smtClean="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a:solidFill>
                <a:srgbClr val="FF0000"/>
              </a:solidFill>
            </a:endParaRPr>
          </a:p>
          <a:p>
            <a:endParaRPr lang="da-DK" sz="2800" dirty="0" smtClean="0">
              <a:solidFill>
                <a:srgbClr val="FF0000"/>
              </a:solidFill>
            </a:endParaRPr>
          </a:p>
          <a:p>
            <a:endParaRPr lang="da-DK" sz="2800" dirty="0" smtClean="0">
              <a:solidFill>
                <a:srgbClr val="FF0000"/>
              </a:solidFill>
            </a:endParaRPr>
          </a:p>
        </p:txBody>
      </p:sp>
      <p:sp>
        <p:nvSpPr>
          <p:cNvPr id="3" name="Pladsholder til sidefod 2"/>
          <p:cNvSpPr>
            <a:spLocks noGrp="1"/>
          </p:cNvSpPr>
          <p:nvPr>
            <p:ph type="ftr" sz="quarter" idx="11"/>
          </p:nvPr>
        </p:nvSpPr>
        <p:spPr/>
        <p:txBody>
          <a:bodyPr/>
          <a:lstStyle/>
          <a:p>
            <a:r>
              <a:rPr lang="da-DK" smtClean="0"/>
              <a:t>/ Landbrugsstyrelsen / Lodsejermøde</a:t>
            </a:r>
            <a:endParaRPr lang="da-DK" dirty="0"/>
          </a:p>
        </p:txBody>
      </p:sp>
      <p:sp>
        <p:nvSpPr>
          <p:cNvPr id="4" name="Pladsholder til slidenummer 3"/>
          <p:cNvSpPr>
            <a:spLocks noGrp="1"/>
          </p:cNvSpPr>
          <p:nvPr>
            <p:ph type="sldNum" sz="quarter" idx="12"/>
          </p:nvPr>
        </p:nvSpPr>
        <p:spPr/>
        <p:txBody>
          <a:bodyPr/>
          <a:lstStyle/>
          <a:p>
            <a:fld id="{667EC89C-17A0-4E64-A6D2-B825673CEEDF}" type="slidenum">
              <a:rPr lang="da-DK" smtClean="0"/>
              <a:t>4</a:t>
            </a:fld>
            <a:endParaRPr lang="da-DK" dirty="0"/>
          </a:p>
        </p:txBody>
      </p:sp>
      <p:sp>
        <p:nvSpPr>
          <p:cNvPr id="6" name="Pladsholder til indhold 4"/>
          <p:cNvSpPr txBox="1">
            <a:spLocks/>
          </p:cNvSpPr>
          <p:nvPr/>
        </p:nvSpPr>
        <p:spPr>
          <a:xfrm>
            <a:off x="406847" y="916920"/>
            <a:ext cx="3671342" cy="4669973"/>
          </a:xfrm>
          <a:prstGeom prst="rect">
            <a:avLst/>
          </a:prstGeom>
        </p:spPr>
        <p:txBody>
          <a:bodyPr/>
          <a:lstStyle>
            <a:lvl1pPr marL="0" indent="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1pPr>
            <a:lvl2pPr marL="216000" indent="-216000" algn="l" defTabSz="914400" rtl="0" eaLnBrk="1" latinLnBrk="0" hangingPunct="1">
              <a:lnSpc>
                <a:spcPct val="91000"/>
              </a:lnSpc>
              <a:spcBef>
                <a:spcPts val="0"/>
              </a:spcBef>
              <a:buFont typeface="Arial" panose="020B0604020202020204" pitchFamily="34" charset="0"/>
              <a:buChar char="•"/>
              <a:defRPr sz="2000" b="1" kern="1200">
                <a:solidFill>
                  <a:schemeClr val="accent1"/>
                </a:solidFill>
                <a:latin typeface="+mn-lt"/>
                <a:ea typeface="+mn-ea"/>
                <a:cs typeface="+mn-cs"/>
              </a:defRPr>
            </a:lvl2pPr>
            <a:lvl3pPr marL="432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3pPr>
            <a:lvl4pPr marL="648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4pPr>
            <a:lvl5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5pPr>
            <a:lvl6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6pPr>
            <a:lvl7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7pPr>
            <a:lvl8pPr marL="864000" indent="-216000" algn="l" defTabSz="914400" rtl="0" eaLnBrk="1" latinLnBrk="0" hangingPunct="1">
              <a:lnSpc>
                <a:spcPct val="92000"/>
              </a:lnSpc>
              <a:spcBef>
                <a:spcPts val="0"/>
              </a:spcBef>
              <a:buFont typeface="Arial" panose="020B0604020202020204" pitchFamily="34" charset="0"/>
              <a:buChar char="•"/>
              <a:defRPr sz="1800" b="1" kern="1200" baseline="0">
                <a:solidFill>
                  <a:schemeClr val="accent1"/>
                </a:solidFill>
                <a:latin typeface="+mn-lt"/>
                <a:ea typeface="+mn-ea"/>
                <a:cs typeface="+mn-cs"/>
              </a:defRPr>
            </a:lvl8pPr>
            <a:lvl9pPr marL="864000" indent="-216000" algn="l" defTabSz="914400" rtl="0" eaLnBrk="1" latinLnBrk="0" hangingPunct="1">
              <a:lnSpc>
                <a:spcPct val="92000"/>
              </a:lnSpc>
              <a:spcBef>
                <a:spcPts val="0"/>
              </a:spcBef>
              <a:buFont typeface="Arial" panose="020B0604020202020204" pitchFamily="34" charset="0"/>
              <a:buChar char="•"/>
              <a:defRPr sz="1800" b="1" kern="1200">
                <a:solidFill>
                  <a:schemeClr val="accent1"/>
                </a:solidFill>
                <a:latin typeface="+mn-lt"/>
                <a:ea typeface="+mn-ea"/>
                <a:cs typeface="+mn-cs"/>
              </a:defRPr>
            </a:lvl9pPr>
          </a:lstStyle>
          <a:p>
            <a:pPr>
              <a:buFont typeface="Arial" panose="020B0604020202020204" pitchFamily="34" charset="0"/>
              <a:buNone/>
            </a:pPr>
            <a:endParaRPr lang="da-DK" dirty="0" smtClean="0"/>
          </a:p>
          <a:p>
            <a:pPr>
              <a:buFont typeface="Arial" panose="020B0604020202020204" pitchFamily="34" charset="0"/>
              <a:buNone/>
            </a:pPr>
            <a:r>
              <a:rPr lang="da-DK" sz="2400" dirty="0" smtClean="0">
                <a:solidFill>
                  <a:srgbClr val="003127"/>
                </a:solidFill>
              </a:rPr>
              <a:t>Projektet Korreborg Bæk</a:t>
            </a:r>
            <a:r>
              <a:rPr lang="da-DK" sz="2400" dirty="0" smtClean="0">
                <a:solidFill>
                  <a:srgbClr val="FFFF00"/>
                </a:solidFill>
              </a:rPr>
              <a:t> </a:t>
            </a:r>
            <a:r>
              <a:rPr lang="da-DK" sz="2400" dirty="0" smtClean="0">
                <a:solidFill>
                  <a:srgbClr val="003127"/>
                </a:solidFill>
              </a:rPr>
              <a:t>kommer til at berøre dig</a:t>
            </a:r>
            <a:endParaRPr lang="da-DK" dirty="0" smtClean="0">
              <a:solidFill>
                <a:srgbClr val="003127"/>
              </a:solidFill>
            </a:endParaRPr>
          </a:p>
          <a:p>
            <a:pPr marL="342900" indent="-342900">
              <a:buFont typeface="Wingdings" panose="05000000000000000000" pitchFamily="2" charset="2"/>
              <a:buChar char="Ø"/>
            </a:pPr>
            <a:endParaRPr lang="da-DK" b="0" dirty="0" smtClean="0"/>
          </a:p>
          <a:p>
            <a:pPr marL="342900" indent="-342900">
              <a:buFont typeface="Arial" panose="020B0604020202020204" pitchFamily="34" charset="0"/>
              <a:buChar char="•"/>
            </a:pPr>
            <a:endParaRPr lang="da-DK" b="0" dirty="0" smtClean="0">
              <a:solidFill>
                <a:srgbClr val="003127"/>
              </a:solidFill>
            </a:endParaRPr>
          </a:p>
          <a:p>
            <a:pPr marL="342900" indent="-342900">
              <a:buFont typeface="Arial" panose="020B0604020202020204" pitchFamily="34" charset="0"/>
              <a:buChar char="•"/>
            </a:pPr>
            <a:r>
              <a:rPr lang="da-DK" b="0" dirty="0" smtClean="0">
                <a:solidFill>
                  <a:srgbClr val="003127"/>
                </a:solidFill>
              </a:rPr>
              <a:t>Berørte lodsejere kan vælge mellem forskellige muligheder </a:t>
            </a:r>
          </a:p>
          <a:p>
            <a:pPr marL="342900" indent="-342900">
              <a:buFont typeface="Arial" panose="020B0604020202020204" pitchFamily="34" charset="0"/>
              <a:buChar char="•"/>
            </a:pPr>
            <a:endParaRPr lang="da-DK" b="0" dirty="0" smtClean="0">
              <a:solidFill>
                <a:srgbClr val="003127"/>
              </a:solidFill>
            </a:endParaRPr>
          </a:p>
          <a:p>
            <a:pPr marL="342900" indent="-342900">
              <a:buFont typeface="Arial" panose="020B0604020202020204" pitchFamily="34" charset="0"/>
              <a:buChar char="•"/>
            </a:pPr>
            <a:r>
              <a:rPr lang="da-DK" b="0" dirty="0">
                <a:solidFill>
                  <a:srgbClr val="003127"/>
                </a:solidFill>
              </a:rPr>
              <a:t>Landbrugsstyrelsen er med i projektet for at finde ud af, hvilken løsning, der er bedst for dig. </a:t>
            </a:r>
          </a:p>
          <a:p>
            <a:pPr marL="342900" indent="-342900">
              <a:buFont typeface="Arial" panose="020B0604020202020204" pitchFamily="34" charset="0"/>
              <a:buChar char="•"/>
            </a:pPr>
            <a:endParaRPr lang="da-DK" altLang="da-DK" b="0" dirty="0" smtClean="0">
              <a:solidFill>
                <a:srgbClr val="003127"/>
              </a:solidFill>
            </a:endParaRPr>
          </a:p>
          <a:p>
            <a:pPr marL="342900" indent="-342900">
              <a:buFont typeface="Wingdings" panose="05000000000000000000" pitchFamily="2" charset="2"/>
              <a:buChar char="Ø"/>
            </a:pPr>
            <a:endParaRPr lang="da-DK" dirty="0" smtClean="0"/>
          </a:p>
          <a:p>
            <a:pPr marL="342900" indent="-342900">
              <a:buFont typeface="Wingdings" panose="05000000000000000000" pitchFamily="2" charset="2"/>
              <a:buChar char="Ø"/>
            </a:pPr>
            <a:endParaRPr lang="da-DK" dirty="0" smtClean="0"/>
          </a:p>
          <a:p>
            <a:pPr marL="342900" indent="-342900">
              <a:buFont typeface="Wingdings" panose="05000000000000000000" pitchFamily="2" charset="2"/>
              <a:buChar char="Ø"/>
            </a:pPr>
            <a:endParaRPr lang="da-DK" dirty="0"/>
          </a:p>
        </p:txBody>
      </p:sp>
      <p:pic>
        <p:nvPicPr>
          <p:cNvPr id="5" name="Billede 4"/>
          <p:cNvPicPr>
            <a:picLocks noChangeAspect="1"/>
          </p:cNvPicPr>
          <p:nvPr/>
        </p:nvPicPr>
        <p:blipFill>
          <a:blip r:embed="rId4"/>
          <a:stretch>
            <a:fillRect/>
          </a:stretch>
        </p:blipFill>
        <p:spPr>
          <a:xfrm>
            <a:off x="4279535" y="0"/>
            <a:ext cx="7909290" cy="7213138"/>
          </a:xfrm>
          <a:prstGeom prst="rect">
            <a:avLst/>
          </a:prstGeom>
        </p:spPr>
      </p:pic>
    </p:spTree>
    <p:extLst>
      <p:ext uri="{BB962C8B-B14F-4D97-AF65-F5344CB8AC3E}">
        <p14:creationId xmlns:p14="http://schemas.microsoft.com/office/powerpoint/2010/main" val="3474546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0" y="1721248"/>
            <a:ext cx="5806380" cy="3579959"/>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6" name="Rektangel 5"/>
          <p:cNvSpPr/>
          <p:nvPr/>
        </p:nvSpPr>
        <p:spPr>
          <a:xfrm>
            <a:off x="6190399" y="1721248"/>
            <a:ext cx="5998426" cy="3575641"/>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2" name="Titel 1"/>
          <p:cNvSpPr>
            <a:spLocks noGrp="1"/>
          </p:cNvSpPr>
          <p:nvPr>
            <p:ph type="title"/>
          </p:nvPr>
        </p:nvSpPr>
        <p:spPr>
          <a:xfrm>
            <a:off x="261764" y="1000093"/>
            <a:ext cx="10886431" cy="468000"/>
          </a:xfrm>
        </p:spPr>
        <p:txBody>
          <a:bodyPr/>
          <a:lstStyle/>
          <a:p>
            <a:r>
              <a:rPr lang="da-DK" sz="2400" dirty="0" smtClean="0"/>
              <a:t>Lodsejere har to muligheder </a:t>
            </a:r>
            <a:endParaRPr lang="da-DK" sz="2400" dirty="0"/>
          </a:p>
        </p:txBody>
      </p:sp>
      <p:sp>
        <p:nvSpPr>
          <p:cNvPr id="3" name="Pladsholder til indhold 2"/>
          <p:cNvSpPr>
            <a:spLocks noGrp="1"/>
          </p:cNvSpPr>
          <p:nvPr>
            <p:ph sz="quarter" idx="13"/>
          </p:nvPr>
        </p:nvSpPr>
        <p:spPr>
          <a:xfrm>
            <a:off x="1845940" y="2365276"/>
            <a:ext cx="5806380" cy="2668341"/>
          </a:xfrm>
        </p:spPr>
        <p:txBody>
          <a:bodyPr/>
          <a:lstStyle/>
          <a:p>
            <a:r>
              <a:rPr lang="da-DK" sz="2400" dirty="0" smtClean="0">
                <a:solidFill>
                  <a:srgbClr val="003127"/>
                </a:solidFill>
                <a:latin typeface="Arial Black" panose="020B0A04020102020204" pitchFamily="34" charset="0"/>
              </a:rPr>
              <a:t>Jordfordeling</a:t>
            </a:r>
          </a:p>
          <a:p>
            <a:endParaRPr lang="da-DK" sz="2400" dirty="0">
              <a:solidFill>
                <a:srgbClr val="003127"/>
              </a:solidFill>
            </a:endParaRPr>
          </a:p>
          <a:p>
            <a:r>
              <a:rPr lang="da-DK" sz="2400" b="0" dirty="0" smtClean="0">
                <a:solidFill>
                  <a:schemeClr val="tx1"/>
                </a:solidFill>
              </a:rPr>
              <a:t>Køb af erstatningsjord </a:t>
            </a:r>
          </a:p>
          <a:p>
            <a:endParaRPr lang="da-DK" sz="2400" b="0" dirty="0">
              <a:solidFill>
                <a:schemeClr val="tx1"/>
              </a:solidFill>
            </a:endParaRPr>
          </a:p>
          <a:p>
            <a:r>
              <a:rPr lang="da-DK" sz="2400" b="0" dirty="0" smtClean="0">
                <a:solidFill>
                  <a:schemeClr val="tx1"/>
                </a:solidFill>
              </a:rPr>
              <a:t>Salg af areal/ejendom</a:t>
            </a:r>
          </a:p>
          <a:p>
            <a:endParaRPr lang="da-DK" sz="2400" b="0" dirty="0">
              <a:solidFill>
                <a:schemeClr val="tx1"/>
              </a:solidFill>
            </a:endParaRPr>
          </a:p>
          <a:p>
            <a:r>
              <a:rPr lang="da-DK" sz="2400" b="0" dirty="0" smtClean="0">
                <a:solidFill>
                  <a:srgbClr val="003127"/>
                </a:solidFill>
              </a:rPr>
              <a:t>Du indgår en aftale med Landbrugsstyrelsen</a:t>
            </a:r>
            <a:endParaRPr lang="da-DK" sz="2400" b="0" dirty="0">
              <a:solidFill>
                <a:srgbClr val="003127"/>
              </a:solidFill>
            </a:endParaRPr>
          </a:p>
        </p:txBody>
      </p:sp>
      <p:sp>
        <p:nvSpPr>
          <p:cNvPr id="4" name="Pladsholder til indhold 3"/>
          <p:cNvSpPr>
            <a:spLocks noGrp="1"/>
          </p:cNvSpPr>
          <p:nvPr>
            <p:ph sz="quarter" idx="14"/>
          </p:nvPr>
        </p:nvSpPr>
        <p:spPr>
          <a:xfrm>
            <a:off x="7030516" y="2348880"/>
            <a:ext cx="4595378" cy="3877885"/>
          </a:xfrm>
        </p:spPr>
        <p:txBody>
          <a:bodyPr/>
          <a:lstStyle/>
          <a:p>
            <a:r>
              <a:rPr lang="da-DK" sz="2400" dirty="0">
                <a:solidFill>
                  <a:srgbClr val="003127"/>
                </a:solidFill>
                <a:latin typeface="Arial Black" panose="020B0A04020102020204" pitchFamily="34" charset="0"/>
              </a:rPr>
              <a:t>Erstatning/Kompensation </a:t>
            </a:r>
          </a:p>
          <a:p>
            <a:endParaRPr lang="da-DK" sz="2400" dirty="0">
              <a:solidFill>
                <a:srgbClr val="FFFF00"/>
              </a:solidFill>
              <a:latin typeface="Arial Black" panose="020B0A04020102020204" pitchFamily="34" charset="0"/>
            </a:endParaRPr>
          </a:p>
          <a:p>
            <a:r>
              <a:rPr lang="da-DK" sz="2400" b="0" dirty="0">
                <a:solidFill>
                  <a:schemeClr val="tx1"/>
                </a:solidFill>
              </a:rPr>
              <a:t>Erstatning for dyrkningstabet</a:t>
            </a:r>
          </a:p>
          <a:p>
            <a:endParaRPr lang="da-DK" sz="2400" b="0" dirty="0">
              <a:solidFill>
                <a:schemeClr val="tx1"/>
              </a:solidFill>
            </a:endParaRPr>
          </a:p>
          <a:p>
            <a:r>
              <a:rPr lang="da-DK" sz="2400" b="0" dirty="0">
                <a:solidFill>
                  <a:schemeClr val="tx1"/>
                </a:solidFill>
              </a:rPr>
              <a:t>20-årig fastholdelse</a:t>
            </a:r>
          </a:p>
          <a:p>
            <a:endParaRPr lang="da-DK" sz="2400" b="0" dirty="0">
              <a:solidFill>
                <a:schemeClr val="tx1"/>
              </a:solidFill>
            </a:endParaRPr>
          </a:p>
          <a:p>
            <a:r>
              <a:rPr lang="da-DK" sz="2400" b="0" dirty="0">
                <a:solidFill>
                  <a:schemeClr val="tx1"/>
                </a:solidFill>
              </a:rPr>
              <a:t>Du indgår en aftale med kommunen  </a:t>
            </a:r>
          </a:p>
        </p:txBody>
      </p:sp>
      <p:sp>
        <p:nvSpPr>
          <p:cNvPr id="5" name="Pladsholder til sidefod 4"/>
          <p:cNvSpPr>
            <a:spLocks noGrp="1"/>
          </p:cNvSpPr>
          <p:nvPr>
            <p:ph type="ftr" sz="quarter" idx="11"/>
          </p:nvPr>
        </p:nvSpPr>
        <p:spPr/>
        <p:txBody>
          <a:bodyPr/>
          <a:lstStyle/>
          <a:p>
            <a:r>
              <a:rPr lang="da-DK" smtClean="0"/>
              <a:t>/ Landbrugsstyrelsen / Lodsejermøde</a:t>
            </a:r>
            <a:endParaRPr lang="da-DK" dirty="0"/>
          </a:p>
        </p:txBody>
      </p:sp>
      <p:sp>
        <p:nvSpPr>
          <p:cNvPr id="9" name="Pladsholder til slidenummer 8"/>
          <p:cNvSpPr>
            <a:spLocks noGrp="1"/>
          </p:cNvSpPr>
          <p:nvPr>
            <p:ph type="sldNum" sz="quarter" idx="12"/>
          </p:nvPr>
        </p:nvSpPr>
        <p:spPr/>
        <p:txBody>
          <a:bodyPr/>
          <a:lstStyle/>
          <a:p>
            <a:fld id="{667EC89C-17A0-4E64-A6D2-B825673CEEDF}" type="slidenum">
              <a:rPr lang="da-DK" smtClean="0"/>
              <a:t>5</a:t>
            </a:fld>
            <a:endParaRPr lang="da-DK" dirty="0"/>
          </a:p>
        </p:txBody>
      </p:sp>
    </p:spTree>
    <p:extLst>
      <p:ext uri="{BB962C8B-B14F-4D97-AF65-F5344CB8AC3E}">
        <p14:creationId xmlns:p14="http://schemas.microsoft.com/office/powerpoint/2010/main" val="620902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5" name="Pladsholder til slidenummer 4"/>
          <p:cNvSpPr>
            <a:spLocks noGrp="1"/>
          </p:cNvSpPr>
          <p:nvPr>
            <p:ph type="sldNum" sz="quarter" idx="12"/>
          </p:nvPr>
        </p:nvSpPr>
        <p:spPr/>
        <p:txBody>
          <a:bodyPr/>
          <a:lstStyle/>
          <a:p>
            <a:fld id="{667EC89C-17A0-4E64-A6D2-B825673CEEDF}" type="slidenum">
              <a:rPr lang="da-DK" smtClean="0"/>
              <a:t>6</a:t>
            </a:fld>
            <a:endParaRPr lang="da-DK" dirty="0"/>
          </a:p>
        </p:txBody>
      </p:sp>
      <p:sp>
        <p:nvSpPr>
          <p:cNvPr id="6" name="Rektangel 5"/>
          <p:cNvSpPr/>
          <p:nvPr/>
        </p:nvSpPr>
        <p:spPr>
          <a:xfrm>
            <a:off x="0" y="629079"/>
            <a:ext cx="12188825" cy="54006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smtClean="0"/>
          </a:p>
        </p:txBody>
      </p:sp>
      <p:sp>
        <p:nvSpPr>
          <p:cNvPr id="7" name="Pladsholder til indhold 2"/>
          <p:cNvSpPr>
            <a:spLocks noGrp="1"/>
          </p:cNvSpPr>
          <p:nvPr>
            <p:ph sz="quarter" idx="4294967295"/>
          </p:nvPr>
        </p:nvSpPr>
        <p:spPr>
          <a:xfrm>
            <a:off x="4654252" y="1943704"/>
            <a:ext cx="6552728" cy="4105819"/>
          </a:xfrm>
          <a:prstGeom prst="rect">
            <a:avLst/>
          </a:prstGeom>
        </p:spPr>
        <p:txBody>
          <a:bodyPr/>
          <a:lstStyle/>
          <a:p>
            <a:pPr>
              <a:lnSpc>
                <a:spcPct val="80000"/>
              </a:lnSpc>
              <a:spcBef>
                <a:spcPct val="20000"/>
              </a:spcBef>
              <a:buNone/>
              <a:defRPr/>
            </a:pPr>
            <a:endParaRPr lang="da-DK" sz="2000" dirty="0">
              <a:solidFill>
                <a:srgbClr val="FF0000"/>
              </a:solidFill>
            </a:endParaRPr>
          </a:p>
          <a:p>
            <a:pPr marL="285750" indent="-285750">
              <a:lnSpc>
                <a:spcPct val="80000"/>
              </a:lnSpc>
              <a:spcBef>
                <a:spcPct val="20000"/>
              </a:spcBef>
              <a:buFont typeface="Arial" panose="020B0604020202020204" pitchFamily="34" charset="0"/>
              <a:buChar char="•"/>
              <a:defRPr/>
            </a:pPr>
            <a:r>
              <a:rPr lang="da-DK" sz="2000" dirty="0" smtClean="0">
                <a:solidFill>
                  <a:srgbClr val="003127"/>
                </a:solidFill>
              </a:rPr>
              <a:t>Gennemfører jordfordelingen</a:t>
            </a:r>
          </a:p>
          <a:p>
            <a:pPr marL="285750" indent="-285750">
              <a:lnSpc>
                <a:spcPct val="80000"/>
              </a:lnSpc>
              <a:spcBef>
                <a:spcPct val="20000"/>
              </a:spcBef>
              <a:buFont typeface="Arial" panose="020B0604020202020204" pitchFamily="34" charset="0"/>
              <a:buChar char="•"/>
              <a:defRPr/>
            </a:pPr>
            <a:endParaRPr lang="da-DK" sz="2000" dirty="0">
              <a:solidFill>
                <a:srgbClr val="003127"/>
              </a:solidFill>
            </a:endParaRPr>
          </a:p>
          <a:p>
            <a:pPr marL="285750" indent="-285750">
              <a:lnSpc>
                <a:spcPct val="80000"/>
              </a:lnSpc>
              <a:spcBef>
                <a:spcPct val="20000"/>
              </a:spcBef>
              <a:buFont typeface="Arial" panose="020B0604020202020204" pitchFamily="34" charset="0"/>
              <a:buChar char="•"/>
              <a:defRPr/>
            </a:pPr>
            <a:r>
              <a:rPr lang="da-DK" sz="2000" dirty="0" smtClean="0">
                <a:solidFill>
                  <a:srgbClr val="003127"/>
                </a:solidFill>
              </a:rPr>
              <a:t>Opkøber evt. arealer </a:t>
            </a:r>
            <a:r>
              <a:rPr lang="da-DK" sz="2000" dirty="0">
                <a:solidFill>
                  <a:srgbClr val="003127"/>
                </a:solidFill>
              </a:rPr>
              <a:t>udenfor </a:t>
            </a:r>
            <a:r>
              <a:rPr lang="da-DK" sz="2000" dirty="0" smtClean="0">
                <a:solidFill>
                  <a:srgbClr val="003127"/>
                </a:solidFill>
              </a:rPr>
              <a:t>projektområdet til jordfordelingen</a:t>
            </a:r>
            <a:endParaRPr lang="da-DK" sz="2000" dirty="0">
              <a:solidFill>
                <a:srgbClr val="003127"/>
              </a:solidFill>
            </a:endParaRPr>
          </a:p>
          <a:p>
            <a:pPr>
              <a:lnSpc>
                <a:spcPct val="80000"/>
              </a:lnSpc>
              <a:spcBef>
                <a:spcPct val="20000"/>
              </a:spcBef>
              <a:defRPr/>
            </a:pPr>
            <a:endParaRPr lang="da-DK" sz="2000" dirty="0">
              <a:solidFill>
                <a:srgbClr val="003127"/>
              </a:solidFill>
            </a:endParaRPr>
          </a:p>
          <a:p>
            <a:pPr marL="285750" indent="-285750">
              <a:lnSpc>
                <a:spcPct val="80000"/>
              </a:lnSpc>
              <a:spcBef>
                <a:spcPct val="20000"/>
              </a:spcBef>
              <a:buFont typeface="Arial" panose="020B0604020202020204" pitchFamily="34" charset="0"/>
              <a:buChar char="•"/>
              <a:defRPr/>
            </a:pPr>
            <a:r>
              <a:rPr lang="da-DK" sz="2000" dirty="0">
                <a:solidFill>
                  <a:srgbClr val="003127"/>
                </a:solidFill>
              </a:rPr>
              <a:t>S</a:t>
            </a:r>
            <a:r>
              <a:rPr lang="da-DK" sz="2000" dirty="0" smtClean="0">
                <a:solidFill>
                  <a:srgbClr val="003127"/>
                </a:solidFill>
              </a:rPr>
              <a:t>ælger erstatningsjord til lodsejere</a:t>
            </a:r>
          </a:p>
          <a:p>
            <a:pPr marL="285750" indent="-285750">
              <a:lnSpc>
                <a:spcPct val="80000"/>
              </a:lnSpc>
              <a:spcBef>
                <a:spcPct val="20000"/>
              </a:spcBef>
              <a:buFont typeface="Arial" panose="020B0604020202020204" pitchFamily="34" charset="0"/>
              <a:buChar char="•"/>
              <a:defRPr/>
            </a:pPr>
            <a:endParaRPr lang="da-DK" sz="2000" dirty="0">
              <a:solidFill>
                <a:srgbClr val="003127"/>
              </a:solidFill>
            </a:endParaRPr>
          </a:p>
          <a:p>
            <a:pPr marL="285750" indent="-285750">
              <a:lnSpc>
                <a:spcPct val="80000"/>
              </a:lnSpc>
              <a:spcBef>
                <a:spcPct val="20000"/>
              </a:spcBef>
              <a:buFont typeface="Arial" panose="020B0604020202020204" pitchFamily="34" charset="0"/>
              <a:buChar char="•"/>
              <a:defRPr/>
            </a:pPr>
            <a:r>
              <a:rPr lang="da-DK" sz="2000" dirty="0" smtClean="0">
                <a:solidFill>
                  <a:srgbClr val="003127"/>
                </a:solidFill>
              </a:rPr>
              <a:t>Køber projektarealet</a:t>
            </a:r>
          </a:p>
          <a:p>
            <a:pPr marL="285750" indent="-285750">
              <a:lnSpc>
                <a:spcPct val="80000"/>
              </a:lnSpc>
              <a:spcBef>
                <a:spcPct val="20000"/>
              </a:spcBef>
              <a:buFont typeface="Arial" panose="020B0604020202020204" pitchFamily="34" charset="0"/>
              <a:buChar char="•"/>
              <a:defRPr/>
            </a:pPr>
            <a:endParaRPr lang="da-DK" sz="2000" dirty="0"/>
          </a:p>
          <a:p>
            <a:pPr marL="285750" indent="-285750">
              <a:lnSpc>
                <a:spcPct val="80000"/>
              </a:lnSpc>
              <a:spcBef>
                <a:spcPct val="20000"/>
              </a:spcBef>
              <a:buFont typeface="Arial" panose="020B0604020202020204" pitchFamily="34" charset="0"/>
              <a:buChar char="•"/>
              <a:defRPr/>
            </a:pPr>
            <a:r>
              <a:rPr lang="da-DK" sz="2000" dirty="0" smtClean="0">
                <a:solidFill>
                  <a:srgbClr val="003127"/>
                </a:solidFill>
              </a:rPr>
              <a:t>Sælger</a:t>
            </a:r>
            <a:r>
              <a:rPr lang="da-DK" sz="2000" dirty="0" smtClean="0"/>
              <a:t> </a:t>
            </a:r>
            <a:r>
              <a:rPr lang="da-DK" sz="2000" dirty="0" smtClean="0">
                <a:solidFill>
                  <a:srgbClr val="003127"/>
                </a:solidFill>
              </a:rPr>
              <a:t>projektarealet, når projektet er gennemført</a:t>
            </a:r>
            <a:endParaRPr lang="da-DK" sz="2000" dirty="0">
              <a:solidFill>
                <a:srgbClr val="003127"/>
              </a:solidFill>
            </a:endParaRPr>
          </a:p>
        </p:txBody>
      </p:sp>
      <p:sp>
        <p:nvSpPr>
          <p:cNvPr id="8" name="Titel 1"/>
          <p:cNvSpPr>
            <a:spLocks noGrp="1"/>
          </p:cNvSpPr>
          <p:nvPr>
            <p:ph type="title" idx="4294967295"/>
          </p:nvPr>
        </p:nvSpPr>
        <p:spPr>
          <a:xfrm>
            <a:off x="4654252" y="997510"/>
            <a:ext cx="5472608" cy="1656184"/>
          </a:xfrm>
        </p:spPr>
        <p:txBody>
          <a:bodyPr/>
          <a:lstStyle/>
          <a:p>
            <a:r>
              <a:rPr lang="da-DK" altLang="da-DK" sz="2400" dirty="0"/>
              <a:t>Landbrugsstyrelsens rolle i </a:t>
            </a:r>
            <a:r>
              <a:rPr lang="da-DK" altLang="da-DK" sz="2400" dirty="0" smtClean="0"/>
              <a:t>projektet </a:t>
            </a:r>
            <a:r>
              <a:rPr lang="da-DK" altLang="da-DK" sz="2400" dirty="0"/>
              <a:t>Korreborg Bæk</a:t>
            </a:r>
            <a:endParaRPr lang="da-DK" sz="2400" dirty="0"/>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826" y="662808"/>
            <a:ext cx="2231306" cy="5052013"/>
          </a:xfrm>
          <a:prstGeom prst="rect">
            <a:avLst/>
          </a:prstGeom>
        </p:spPr>
      </p:pic>
    </p:spTree>
    <p:extLst>
      <p:ext uri="{BB962C8B-B14F-4D97-AF65-F5344CB8AC3E}">
        <p14:creationId xmlns:p14="http://schemas.microsoft.com/office/powerpoint/2010/main" val="3916814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Pladsholder til indhold 4"/>
          <p:cNvSpPr>
            <a:spLocks noGrp="1"/>
          </p:cNvSpPr>
          <p:nvPr>
            <p:ph idx="1"/>
          </p:nvPr>
        </p:nvSpPr>
        <p:spPr>
          <a:xfrm>
            <a:off x="693812" y="1701569"/>
            <a:ext cx="5370887" cy="3445837"/>
          </a:xfrm>
        </p:spPr>
        <p:txBody>
          <a:bodyPr/>
          <a:lstStyle/>
          <a:p>
            <a:pPr>
              <a:buNone/>
            </a:pPr>
            <a:r>
              <a:rPr lang="da-DK" sz="2400" dirty="0" smtClean="0">
                <a:solidFill>
                  <a:srgbClr val="003127"/>
                </a:solidFill>
              </a:rPr>
              <a:t>Udgangspunktet for jordfordeling er at give plads til naturprojektet </a:t>
            </a:r>
          </a:p>
          <a:p>
            <a:pPr marL="342900" indent="-342900">
              <a:buFont typeface="Wingdings" panose="05000000000000000000" pitchFamily="2" charset="2"/>
              <a:buChar char="Ø"/>
            </a:pPr>
            <a:endParaRPr lang="da-DK" b="0" dirty="0" smtClean="0"/>
          </a:p>
          <a:p>
            <a:pPr marL="342900" indent="-342900">
              <a:buFont typeface="Wingdings" panose="05000000000000000000" pitchFamily="2" charset="2"/>
              <a:buChar char="Ø"/>
            </a:pPr>
            <a:endParaRPr lang="da-DK" b="0" dirty="0"/>
          </a:p>
          <a:p>
            <a:pPr marL="342900" indent="-342900">
              <a:buFont typeface="Arial" panose="020B0604020202020204" pitchFamily="34" charset="0"/>
              <a:buChar char="•"/>
            </a:pPr>
            <a:r>
              <a:rPr lang="da-DK" b="0" dirty="0" smtClean="0">
                <a:solidFill>
                  <a:srgbClr val="003127"/>
                </a:solidFill>
              </a:rPr>
              <a:t>Vi omfordeler jorden igennem frivillige aftaler </a:t>
            </a:r>
          </a:p>
          <a:p>
            <a:pPr marL="342900" indent="-342900">
              <a:buFont typeface="Arial" panose="020B0604020202020204" pitchFamily="34" charset="0"/>
              <a:buChar char="•"/>
            </a:pPr>
            <a:endParaRPr lang="da-DK" b="0" dirty="0">
              <a:solidFill>
                <a:srgbClr val="003127"/>
              </a:solidFill>
            </a:endParaRPr>
          </a:p>
          <a:p>
            <a:pPr marL="342900" indent="-342900">
              <a:buFont typeface="Arial" panose="020B0604020202020204" pitchFamily="34" charset="0"/>
              <a:buChar char="•"/>
            </a:pPr>
            <a:r>
              <a:rPr lang="da-DK" altLang="da-DK" b="0" dirty="0">
                <a:solidFill>
                  <a:srgbClr val="003127"/>
                </a:solidFill>
              </a:rPr>
              <a:t>Jordfordeling kan hjælpe med at tilgodese </a:t>
            </a:r>
            <a:r>
              <a:rPr lang="da-DK" altLang="da-DK" b="0" dirty="0" smtClean="0">
                <a:solidFill>
                  <a:srgbClr val="003127"/>
                </a:solidFill>
              </a:rPr>
              <a:t>lodsejeres </a:t>
            </a:r>
            <a:r>
              <a:rPr lang="da-DK" altLang="da-DK" b="0" dirty="0">
                <a:solidFill>
                  <a:srgbClr val="003127"/>
                </a:solidFill>
              </a:rPr>
              <a:t>ønsker</a:t>
            </a:r>
          </a:p>
          <a:p>
            <a:pPr marL="342900" indent="-342900">
              <a:buFont typeface="Wingdings" panose="05000000000000000000" pitchFamily="2" charset="2"/>
              <a:buChar char="Ø"/>
            </a:pPr>
            <a:endParaRPr lang="da-DK" dirty="0" smtClean="0"/>
          </a:p>
          <a:p>
            <a:pPr marL="342900" indent="-342900">
              <a:buFont typeface="Wingdings" panose="05000000000000000000" pitchFamily="2" charset="2"/>
              <a:buChar char="Ø"/>
            </a:pPr>
            <a:endParaRPr lang="da-DK" dirty="0"/>
          </a:p>
          <a:p>
            <a:pPr marL="342900" indent="-342900">
              <a:buFont typeface="Wingdings" panose="05000000000000000000" pitchFamily="2" charset="2"/>
              <a:buChar char="Ø"/>
            </a:pPr>
            <a:endParaRPr lang="da-DK" dirty="0"/>
          </a:p>
        </p:txBody>
      </p:sp>
      <p:sp>
        <p:nvSpPr>
          <p:cNvPr id="4" name="Pladsholder til sidefod 3"/>
          <p:cNvSpPr>
            <a:spLocks noGrp="1"/>
          </p:cNvSpPr>
          <p:nvPr>
            <p:ph type="ftr" sz="quarter" idx="11"/>
          </p:nvPr>
        </p:nvSpPr>
        <p:spPr/>
        <p:txBody>
          <a:bodyPr/>
          <a:lstStyle/>
          <a:p>
            <a:r>
              <a:rPr lang="da-DK" smtClean="0"/>
              <a:t>/ Landbrugsstyrelsen / Lodsejermøde</a:t>
            </a:r>
            <a:endParaRPr lang="da-DK" dirty="0"/>
          </a:p>
        </p:txBody>
      </p:sp>
      <p:sp>
        <p:nvSpPr>
          <p:cNvPr id="6" name="Pladsholder til slidenummer 5"/>
          <p:cNvSpPr>
            <a:spLocks noGrp="1"/>
          </p:cNvSpPr>
          <p:nvPr>
            <p:ph type="sldNum" sz="quarter" idx="12"/>
          </p:nvPr>
        </p:nvSpPr>
        <p:spPr/>
        <p:txBody>
          <a:bodyPr/>
          <a:lstStyle/>
          <a:p>
            <a:fld id="{667EC89C-17A0-4E64-A6D2-B825673CEEDF}" type="slidenum">
              <a:rPr lang="da-DK" smtClean="0"/>
              <a:pPr/>
              <a:t>7</a:t>
            </a:fld>
            <a:endParaRPr lang="da-DK" dirty="0"/>
          </a:p>
        </p:txBody>
      </p:sp>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l="9763" r="10340"/>
          <a:stretch/>
        </p:blipFill>
        <p:spPr>
          <a:xfrm>
            <a:off x="6474723" y="1412776"/>
            <a:ext cx="5714899" cy="4023424"/>
          </a:xfrm>
          <a:prstGeom prst="rect">
            <a:avLst/>
          </a:prstGeom>
        </p:spPr>
      </p:pic>
    </p:spTree>
    <p:extLst>
      <p:ext uri="{BB962C8B-B14F-4D97-AF65-F5344CB8AC3E}">
        <p14:creationId xmlns:p14="http://schemas.microsoft.com/office/powerpoint/2010/main" val="694888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dsholder til tekst 3"/>
          <p:cNvSpPr>
            <a:spLocks noGrp="1"/>
          </p:cNvSpPr>
          <p:nvPr>
            <p:ph type="body" sz="quarter" idx="13"/>
          </p:nvPr>
        </p:nvSpPr>
        <p:spPr>
          <a:xfrm>
            <a:off x="-24243" y="6741368"/>
            <a:ext cx="4078938" cy="116632"/>
          </a:xfrm>
        </p:spPr>
        <p:txBody>
          <a:bodyPr/>
          <a:lstStyle/>
          <a:p>
            <a:endParaRPr lang="da-DK" dirty="0"/>
          </a:p>
        </p:txBody>
      </p:sp>
      <p:sp>
        <p:nvSpPr>
          <p:cNvPr id="5" name="Pladsholder til tekst 4"/>
          <p:cNvSpPr>
            <a:spLocks noGrp="1"/>
          </p:cNvSpPr>
          <p:nvPr>
            <p:ph type="body" sz="quarter" idx="14"/>
          </p:nvPr>
        </p:nvSpPr>
        <p:spPr/>
        <p:txBody>
          <a:bodyPr/>
          <a:lstStyle/>
          <a:p>
            <a:endParaRPr lang="da-DK" dirty="0"/>
          </a:p>
        </p:txBody>
      </p:sp>
      <p:sp>
        <p:nvSpPr>
          <p:cNvPr id="6" name="Pladsholder til tekst 5"/>
          <p:cNvSpPr>
            <a:spLocks noGrp="1"/>
          </p:cNvSpPr>
          <p:nvPr>
            <p:ph type="body" sz="quarter" idx="15"/>
          </p:nvPr>
        </p:nvSpPr>
        <p:spPr/>
        <p:txBody>
          <a:bodyPr/>
          <a:lstStyle/>
          <a:p>
            <a:endParaRPr lang="da-DK" dirty="0"/>
          </a:p>
        </p:txBody>
      </p:sp>
      <p:sp>
        <p:nvSpPr>
          <p:cNvPr id="7" name="Pladsholder til tekst 6"/>
          <p:cNvSpPr>
            <a:spLocks noGrp="1"/>
          </p:cNvSpPr>
          <p:nvPr>
            <p:ph type="body" sz="quarter" idx="16"/>
          </p:nvPr>
        </p:nvSpPr>
        <p:spPr>
          <a:xfrm>
            <a:off x="261763" y="829216"/>
            <a:ext cx="3792931" cy="2311751"/>
          </a:xfrm>
        </p:spPr>
        <p:txBody>
          <a:bodyPr/>
          <a:lstStyle/>
          <a:p>
            <a:r>
              <a:rPr lang="da-DK" sz="4400" dirty="0" err="1" smtClean="0">
                <a:solidFill>
                  <a:schemeClr val="accent2"/>
                </a:solidFill>
                <a:latin typeface="+mj-lt"/>
              </a:rPr>
              <a:t>Jord-fordeling</a:t>
            </a:r>
            <a:endParaRPr lang="da-DK" sz="5400" dirty="0">
              <a:solidFill>
                <a:schemeClr val="accent2"/>
              </a:solidFill>
              <a:latin typeface="+mj-lt"/>
            </a:endParaRPr>
          </a:p>
        </p:txBody>
      </p:sp>
      <p:sp>
        <p:nvSpPr>
          <p:cNvPr id="8" name="Pladsholder til tekst 7"/>
          <p:cNvSpPr>
            <a:spLocks noGrp="1"/>
          </p:cNvSpPr>
          <p:nvPr>
            <p:ph type="body" sz="quarter" idx="17"/>
          </p:nvPr>
        </p:nvSpPr>
        <p:spPr>
          <a:xfrm>
            <a:off x="4222204" y="3375840"/>
            <a:ext cx="3905436" cy="1897062"/>
          </a:xfrm>
        </p:spPr>
        <p:txBody>
          <a:bodyPr/>
          <a:lstStyle/>
          <a:p>
            <a:r>
              <a:rPr lang="da-DK" sz="2800" dirty="0" smtClean="0">
                <a:solidFill>
                  <a:schemeClr val="bg2"/>
                </a:solidFill>
              </a:rPr>
              <a:t>Nemt:</a:t>
            </a:r>
          </a:p>
          <a:p>
            <a:r>
              <a:rPr lang="da-DK" altLang="da-DK" sz="2800" b="0" dirty="0">
                <a:solidFill>
                  <a:schemeClr val="bg2"/>
                </a:solidFill>
              </a:rPr>
              <a:t>Handlerne foregår på én gang ved en kendelse. </a:t>
            </a:r>
          </a:p>
          <a:p>
            <a:endParaRPr lang="da-DK" sz="2800" dirty="0"/>
          </a:p>
        </p:txBody>
      </p:sp>
      <p:sp>
        <p:nvSpPr>
          <p:cNvPr id="9" name="Pladsholder til tekst 8"/>
          <p:cNvSpPr>
            <a:spLocks noGrp="1"/>
          </p:cNvSpPr>
          <p:nvPr>
            <p:ph type="body" sz="quarter" idx="18"/>
          </p:nvPr>
        </p:nvSpPr>
        <p:spPr>
          <a:xfrm>
            <a:off x="8294901" y="3375840"/>
            <a:ext cx="3912173" cy="3193578"/>
          </a:xfrm>
        </p:spPr>
        <p:txBody>
          <a:bodyPr/>
          <a:lstStyle/>
          <a:p>
            <a:r>
              <a:rPr lang="da-DK" altLang="da-DK" sz="2800" dirty="0"/>
              <a:t>Billigere end normale handler</a:t>
            </a:r>
            <a:r>
              <a:rPr lang="da-DK" altLang="da-DK" sz="2800" dirty="0" smtClean="0"/>
              <a:t>:</a:t>
            </a:r>
          </a:p>
          <a:p>
            <a:r>
              <a:rPr lang="da-DK" altLang="da-DK" sz="2800" b="0" dirty="0"/>
              <a:t>Lave omkostninger for de deltagende lodsejere</a:t>
            </a:r>
          </a:p>
          <a:p>
            <a:endParaRPr lang="da-DK" sz="2800" dirty="0"/>
          </a:p>
        </p:txBody>
      </p:sp>
      <p:pic>
        <p:nvPicPr>
          <p:cNvPr id="11" name="Billede 10"/>
          <p:cNvPicPr>
            <a:picLocks noChangeAspect="1"/>
          </p:cNvPicPr>
          <p:nvPr/>
        </p:nvPicPr>
        <p:blipFill>
          <a:blip r:embed="rId3"/>
          <a:stretch>
            <a:fillRect/>
          </a:stretch>
        </p:blipFill>
        <p:spPr>
          <a:xfrm>
            <a:off x="5158308" y="1109754"/>
            <a:ext cx="1867691" cy="1656184"/>
          </a:xfrm>
          <a:prstGeom prst="rect">
            <a:avLst/>
          </a:prstGeom>
        </p:spPr>
      </p:pic>
      <p:pic>
        <p:nvPicPr>
          <p:cNvPr id="12" name="Billede 11"/>
          <p:cNvPicPr>
            <a:picLocks noChangeAspect="1"/>
          </p:cNvPicPr>
          <p:nvPr/>
        </p:nvPicPr>
        <p:blipFill>
          <a:blip r:embed="rId4"/>
          <a:stretch>
            <a:fillRect/>
          </a:stretch>
        </p:blipFill>
        <p:spPr>
          <a:xfrm>
            <a:off x="8974732" y="829217"/>
            <a:ext cx="1749648" cy="1944216"/>
          </a:xfrm>
          <a:prstGeom prst="rect">
            <a:avLst/>
          </a:prstGeom>
        </p:spPr>
      </p:pic>
      <p:pic>
        <p:nvPicPr>
          <p:cNvPr id="2" name="Billede 1"/>
          <p:cNvPicPr>
            <a:picLocks noChangeAspect="1"/>
          </p:cNvPicPr>
          <p:nvPr/>
        </p:nvPicPr>
        <p:blipFill rotWithShape="1">
          <a:blip r:embed="rId5">
            <a:extLst>
              <a:ext uri="{28A0092B-C50C-407E-A947-70E740481C1C}">
                <a14:useLocalDpi xmlns:a14="http://schemas.microsoft.com/office/drawing/2010/main" val="0"/>
              </a:ext>
            </a:extLst>
          </a:blip>
          <a:srcRect l="58893" b="28882"/>
          <a:stretch/>
        </p:blipFill>
        <p:spPr>
          <a:xfrm>
            <a:off x="-170284" y="2152164"/>
            <a:ext cx="3707742" cy="4877236"/>
          </a:xfrm>
          <a:prstGeom prst="rect">
            <a:avLst/>
          </a:prstGeom>
        </p:spPr>
      </p:pic>
      <p:sp>
        <p:nvSpPr>
          <p:cNvPr id="3" name="Pladsholder til sidefod 2"/>
          <p:cNvSpPr>
            <a:spLocks noGrp="1"/>
          </p:cNvSpPr>
          <p:nvPr>
            <p:ph type="ftr" sz="quarter" idx="10"/>
          </p:nvPr>
        </p:nvSpPr>
        <p:spPr/>
        <p:txBody>
          <a:bodyPr/>
          <a:lstStyle/>
          <a:p>
            <a:r>
              <a:rPr lang="da-DK" smtClean="0"/>
              <a:t>/ Landbrugsstyrelsen / Lodsejermøde</a:t>
            </a:r>
            <a:endParaRPr lang="da-DK" dirty="0"/>
          </a:p>
        </p:txBody>
      </p:sp>
      <p:sp>
        <p:nvSpPr>
          <p:cNvPr id="10" name="Pladsholder til slidenummer 9"/>
          <p:cNvSpPr>
            <a:spLocks noGrp="1"/>
          </p:cNvSpPr>
          <p:nvPr>
            <p:ph type="sldNum" sz="quarter" idx="11"/>
          </p:nvPr>
        </p:nvSpPr>
        <p:spPr/>
        <p:txBody>
          <a:bodyPr/>
          <a:lstStyle/>
          <a:p>
            <a:fld id="{667EC89C-17A0-4E64-A6D2-B825673CEEDF}" type="slidenum">
              <a:rPr lang="da-DK" smtClean="0"/>
              <a:pPr/>
              <a:t>8</a:t>
            </a:fld>
            <a:endParaRPr lang="da-DK" dirty="0"/>
          </a:p>
        </p:txBody>
      </p:sp>
    </p:spTree>
    <p:extLst>
      <p:ext uri="{BB962C8B-B14F-4D97-AF65-F5344CB8AC3E}">
        <p14:creationId xmlns:p14="http://schemas.microsoft.com/office/powerpoint/2010/main" val="12491584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Pladsholder til indhold 2"/>
          <p:cNvSpPr>
            <a:spLocks noGrp="1"/>
          </p:cNvSpPr>
          <p:nvPr>
            <p:ph idx="4294967295"/>
          </p:nvPr>
        </p:nvSpPr>
        <p:spPr>
          <a:xfrm>
            <a:off x="693812" y="908720"/>
            <a:ext cx="5040560" cy="3024336"/>
          </a:xfrm>
          <a:prstGeom prst="rect">
            <a:avLst/>
          </a:prstGeom>
        </p:spPr>
        <p:txBody>
          <a:bodyPr/>
          <a:lstStyle/>
          <a:p>
            <a:pPr>
              <a:buNone/>
            </a:pPr>
            <a:endParaRPr lang="da-DK" dirty="0" smtClean="0"/>
          </a:p>
          <a:p>
            <a:pPr marL="214370" indent="-214370">
              <a:buFont typeface="Wingdings" panose="05000000000000000000" pitchFamily="2" charset="2"/>
              <a:buChar char="§"/>
            </a:pPr>
            <a:endParaRPr lang="da-DK" dirty="0" smtClean="0"/>
          </a:p>
          <a:p>
            <a:pPr marL="214370" indent="-214370">
              <a:buFont typeface="Wingdings" panose="05000000000000000000" pitchFamily="2" charset="2"/>
              <a:buChar char="§"/>
            </a:pPr>
            <a:endParaRPr lang="da-DK" dirty="0"/>
          </a:p>
          <a:p>
            <a:pPr marL="214370" indent="-214370">
              <a:buFont typeface="Wingdings" panose="05000000000000000000" pitchFamily="2" charset="2"/>
              <a:buChar char="§"/>
            </a:pPr>
            <a:endParaRPr lang="da-DK" dirty="0" smtClean="0"/>
          </a:p>
          <a:p>
            <a:pPr marL="342900" indent="-342900">
              <a:buFont typeface="Arial" panose="020B0604020202020204" pitchFamily="34" charset="0"/>
              <a:buChar char="•"/>
            </a:pPr>
            <a:endParaRPr lang="da-DK" dirty="0"/>
          </a:p>
          <a:p>
            <a:pPr marL="342900" indent="-342900">
              <a:buFont typeface="Arial" panose="020B0604020202020204" pitchFamily="34" charset="0"/>
              <a:buChar char="•"/>
            </a:pPr>
            <a:r>
              <a:rPr lang="da-DK" sz="2400" dirty="0" smtClean="0"/>
              <a:t>Handelsdokumentet </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smtClean="0"/>
              <a:t>Aftale mellem lodsejer og planlægger</a:t>
            </a:r>
          </a:p>
          <a:p>
            <a:pPr marL="342900" indent="-342900">
              <a:buFont typeface="Arial" panose="020B0604020202020204" pitchFamily="34" charset="0"/>
              <a:buChar char="•"/>
            </a:pPr>
            <a:endParaRPr lang="da-DK" sz="2400" dirty="0"/>
          </a:p>
          <a:p>
            <a:pPr marL="342900" indent="-342900">
              <a:buFont typeface="Arial" panose="020B0604020202020204" pitchFamily="34" charset="0"/>
              <a:buChar char="•"/>
            </a:pPr>
            <a:r>
              <a:rPr lang="da-DK" sz="2400" dirty="0" smtClean="0"/>
              <a:t>Èn overenskomst for hver ejendom.</a:t>
            </a:r>
          </a:p>
          <a:p>
            <a:pPr>
              <a:buNone/>
            </a:pPr>
            <a:endParaRPr lang="da-DK" sz="2400" dirty="0"/>
          </a:p>
          <a:p>
            <a:r>
              <a:rPr lang="da-DK" dirty="0"/>
              <a:t> </a:t>
            </a:r>
          </a:p>
          <a:p>
            <a:endParaRPr lang="da-DK" dirty="0"/>
          </a:p>
        </p:txBody>
      </p:sp>
      <p:pic>
        <p:nvPicPr>
          <p:cNvPr id="5" name="Billede 4"/>
          <p:cNvPicPr>
            <a:picLocks noChangeAspect="1"/>
          </p:cNvPicPr>
          <p:nvPr/>
        </p:nvPicPr>
        <p:blipFill>
          <a:blip r:embed="rId3"/>
          <a:stretch>
            <a:fillRect/>
          </a:stretch>
        </p:blipFill>
        <p:spPr>
          <a:xfrm>
            <a:off x="6670476" y="188640"/>
            <a:ext cx="4730911" cy="6345880"/>
          </a:xfrm>
          <a:prstGeom prst="rect">
            <a:avLst/>
          </a:prstGeom>
          <a:ln>
            <a:solidFill>
              <a:schemeClr val="accent1"/>
            </a:solidFill>
          </a:ln>
        </p:spPr>
      </p:pic>
      <p:sp>
        <p:nvSpPr>
          <p:cNvPr id="11" name="Titel 1"/>
          <p:cNvSpPr txBox="1">
            <a:spLocks/>
          </p:cNvSpPr>
          <p:nvPr/>
        </p:nvSpPr>
        <p:spPr>
          <a:xfrm>
            <a:off x="680120" y="1052736"/>
            <a:ext cx="4680520" cy="468000"/>
          </a:xfrm>
          <a:prstGeom prst="rect">
            <a:avLst/>
          </a:prstGeom>
        </p:spPr>
        <p:txBody>
          <a:bodyPr/>
          <a:lstStyle>
            <a:lvl1pPr algn="l" defTabSz="914400" rtl="0" eaLnBrk="1" latinLnBrk="0" hangingPunct="1">
              <a:lnSpc>
                <a:spcPct val="90000"/>
              </a:lnSpc>
              <a:spcBef>
                <a:spcPct val="0"/>
              </a:spcBef>
              <a:buNone/>
              <a:defRPr sz="2300" b="1" kern="1200">
                <a:solidFill>
                  <a:srgbClr val="003127"/>
                </a:solidFill>
                <a:latin typeface="+mj-lt"/>
                <a:ea typeface="+mj-ea"/>
                <a:cs typeface="+mj-cs"/>
              </a:defRPr>
            </a:lvl1pPr>
          </a:lstStyle>
          <a:p>
            <a:r>
              <a:rPr lang="da-DK" sz="2400" dirty="0" smtClean="0"/>
              <a:t>Vi handler igennem en jordfordelingsoverenskomst</a:t>
            </a:r>
            <a:endParaRPr lang="da-DK" sz="2400" dirty="0"/>
          </a:p>
        </p:txBody>
      </p:sp>
      <p:sp>
        <p:nvSpPr>
          <p:cNvPr id="2" name="Pladsholder til sidefod 1"/>
          <p:cNvSpPr>
            <a:spLocks noGrp="1"/>
          </p:cNvSpPr>
          <p:nvPr>
            <p:ph type="ftr" sz="quarter" idx="10"/>
          </p:nvPr>
        </p:nvSpPr>
        <p:spPr/>
        <p:txBody>
          <a:bodyPr/>
          <a:lstStyle/>
          <a:p>
            <a:r>
              <a:rPr lang="da-DK" smtClean="0"/>
              <a:t>/ Landbrugsstyrelsen / Lodsejermøde</a:t>
            </a:r>
            <a:endParaRPr lang="da-DK" dirty="0"/>
          </a:p>
        </p:txBody>
      </p:sp>
      <p:sp>
        <p:nvSpPr>
          <p:cNvPr id="3" name="Pladsholder til slidenummer 2"/>
          <p:cNvSpPr>
            <a:spLocks noGrp="1"/>
          </p:cNvSpPr>
          <p:nvPr>
            <p:ph type="sldNum" sz="quarter" idx="11"/>
          </p:nvPr>
        </p:nvSpPr>
        <p:spPr/>
        <p:txBody>
          <a:bodyPr/>
          <a:lstStyle/>
          <a:p>
            <a:fld id="{667EC89C-17A0-4E64-A6D2-B825673CEEDF}" type="slidenum">
              <a:rPr lang="da-DK" smtClean="0"/>
              <a:pPr/>
              <a:t>9</a:t>
            </a:fld>
            <a:endParaRPr lang="da-DK" dirty="0"/>
          </a:p>
        </p:txBody>
      </p:sp>
    </p:spTree>
    <p:extLst>
      <p:ext uri="{BB962C8B-B14F-4D97-AF65-F5344CB8AC3E}">
        <p14:creationId xmlns:p14="http://schemas.microsoft.com/office/powerpoint/2010/main" val="839939225"/>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urErhvervstyrelsen PowerPoint Skabelon 16:9">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16_9.potx" id="{9BF8A8F4-AF2A-47E3-BF48-71F6147F251A}" vid="{13A0D323-5252-486D-8CCD-1F95C41F5BBD}"/>
    </a:ext>
  </a:extLst>
</a:theme>
</file>

<file path=ppt/theme/theme2.xml><?xml version="1.0" encoding="utf-8"?>
<a:theme xmlns:a="http://schemas.openxmlformats.org/drawingml/2006/main" name="NaturErhvervstyrelsen PowerPoint Skabelon 4:3">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4_3.potx" id="{B09B936F-C9FB-4FB7-B198-B7A80D5A3281}" vid="{57A9FEBC-D3E7-478A-9BB2-91EA50DAC6BC}"/>
    </a:ext>
  </a:extLst>
</a:theme>
</file>

<file path=ppt/theme/theme3.xml><?xml version="1.0" encoding="utf-8"?>
<a:theme xmlns:a="http://schemas.openxmlformats.org/drawingml/2006/main" name="1_NaturErhvervstyrelsen PowerPoint Skabelon 16:9">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16_9.potx" id="{9BF8A8F4-AF2A-47E3-BF48-71F6147F251A}" vid="{13A0D323-5252-486D-8CCD-1F95C41F5BBD}"/>
    </a:ext>
  </a:extLst>
</a:theme>
</file>

<file path=ppt/theme/theme4.xml><?xml version="1.0" encoding="utf-8"?>
<a:theme xmlns:a="http://schemas.openxmlformats.org/drawingml/2006/main" name="2_NaturErhvervstyrelsen PowerPoint Skabelon 16:9">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16_9.potx" id="{9BF8A8F4-AF2A-47E3-BF48-71F6147F251A}" vid="{13A0D323-5252-486D-8CCD-1F95C41F5BBD}"/>
    </a:ext>
  </a:extLst>
</a:theme>
</file>

<file path=ppt/theme/theme5.xml><?xml version="1.0" encoding="utf-8"?>
<a:theme xmlns:a="http://schemas.openxmlformats.org/drawingml/2006/main" name="3_NaturErhvervstyrelsen PowerPoint Skabelon 16:9">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16_9.potx" id="{9BF8A8F4-AF2A-47E3-BF48-71F6147F251A}" vid="{13A0D323-5252-486D-8CCD-1F95C41F5BBD}"/>
    </a:ext>
  </a:extLst>
</a:theme>
</file>

<file path=ppt/theme/theme6.xml><?xml version="1.0" encoding="utf-8"?>
<a:theme xmlns:a="http://schemas.openxmlformats.org/drawingml/2006/main" name="4_NaturErhvervstyrelsen PowerPoint Skabelon 16:9">
  <a:themeElements>
    <a:clrScheme name="MFVM - NaturErhvervstyrelsen">
      <a:dk1>
        <a:srgbClr val="000000"/>
      </a:dk1>
      <a:lt1>
        <a:sysClr val="window" lastClr="FFFFFF"/>
      </a:lt1>
      <a:dk2>
        <a:srgbClr val="BFE9EC"/>
      </a:dk2>
      <a:lt2>
        <a:srgbClr val="E5F6F7"/>
      </a:lt2>
      <a:accent1>
        <a:srgbClr val="00A7B5"/>
      </a:accent1>
      <a:accent2>
        <a:srgbClr val="003127"/>
      </a:accent2>
      <a:accent3>
        <a:srgbClr val="33B99B"/>
      </a:accent3>
      <a:accent4>
        <a:srgbClr val="0085AD"/>
      </a:accent4>
      <a:accent5>
        <a:srgbClr val="EFDB6C"/>
      </a:accent5>
      <a:accent6>
        <a:srgbClr val="512D6D"/>
      </a:accent6>
      <a:hlink>
        <a:srgbClr val="0000FF"/>
      </a:hlink>
      <a:folHlink>
        <a:srgbClr val="800080"/>
      </a:folHlink>
    </a:clrScheme>
    <a:fontScheme name="Miljø og Fødevareministeriet">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1"/>
          </a:solidFill>
        </a:ln>
      </a:spPr>
      <a:bodyPr lIns="72000" tIns="72000" rIns="72000" bIns="7200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Landbrugsstyrelsen PowerPoint Skabelon 16_9.potx" id="{9BF8A8F4-AF2A-47E3-BF48-71F6147F251A}" vid="{13A0D323-5252-486D-8CCD-1F95C41F5BBD}"/>
    </a:ext>
  </a:extLst>
</a:theme>
</file>

<file path=ppt/theme/theme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1949</Words>
  <Application>Microsoft Office PowerPoint</Application>
  <PresentationFormat>Brugerdefineret</PresentationFormat>
  <Paragraphs>551</Paragraphs>
  <Slides>36</Slides>
  <Notes>35</Notes>
  <HiddenSlides>0</HiddenSlides>
  <MMClips>0</MMClips>
  <ScaleCrop>false</ScaleCrop>
  <HeadingPairs>
    <vt:vector size="6" baseType="variant">
      <vt:variant>
        <vt:lpstr>Benyttede skrifttyper</vt:lpstr>
      </vt:variant>
      <vt:variant>
        <vt:i4>5</vt:i4>
      </vt:variant>
      <vt:variant>
        <vt:lpstr>Tema</vt:lpstr>
      </vt:variant>
      <vt:variant>
        <vt:i4>6</vt:i4>
      </vt:variant>
      <vt:variant>
        <vt:lpstr>Slidetitler</vt:lpstr>
      </vt:variant>
      <vt:variant>
        <vt:i4>36</vt:i4>
      </vt:variant>
    </vt:vector>
  </HeadingPairs>
  <TitlesOfParts>
    <vt:vector size="47" baseType="lpstr">
      <vt:lpstr>Arial</vt:lpstr>
      <vt:lpstr>Arial Black</vt:lpstr>
      <vt:lpstr>Calibri</vt:lpstr>
      <vt:lpstr>Verdana</vt:lpstr>
      <vt:lpstr>Wingdings</vt:lpstr>
      <vt:lpstr>NaturErhvervstyrelsen PowerPoint Skabelon 16:9</vt:lpstr>
      <vt:lpstr>NaturErhvervstyrelsen PowerPoint Skabelon 4:3</vt:lpstr>
      <vt:lpstr>1_NaturErhvervstyrelsen PowerPoint Skabelon 16:9</vt:lpstr>
      <vt:lpstr>2_NaturErhvervstyrelsen PowerPoint Skabelon 16:9</vt:lpstr>
      <vt:lpstr>3_NaturErhvervstyrelsen PowerPoint Skabelon 16:9</vt:lpstr>
      <vt:lpstr>4_NaturErhvervstyrelsen PowerPoint Skabelon 16:9</vt:lpstr>
      <vt:lpstr>PowerPoint-præsentation</vt:lpstr>
      <vt:lpstr>PowerPoint-præsentation</vt:lpstr>
      <vt:lpstr>PowerPoint-præsentation</vt:lpstr>
      <vt:lpstr>PowerPoint-præsentation</vt:lpstr>
      <vt:lpstr>Lodsejere har to muligheder </vt:lpstr>
      <vt:lpstr>Landbrugsstyrelsens rolle i projektet Korreborg Bæk</vt:lpstr>
      <vt:lpstr>PowerPoint-præsentation</vt:lpstr>
      <vt:lpstr>PowerPoint-præsentation</vt:lpstr>
      <vt:lpstr>PowerPoint-præsentation</vt:lpstr>
      <vt:lpstr>    Sådan foregår en jordfordeling</vt:lpstr>
      <vt:lpstr>PowerPoint-præsentation</vt:lpstr>
      <vt:lpstr>PowerPoint-præsentation</vt:lpstr>
      <vt:lpstr>PowerPoint-præsentation</vt:lpstr>
      <vt:lpstr>PowerPoint-præsentation</vt:lpstr>
      <vt:lpstr>Gevinster ved salg/jordfordeling</vt:lpstr>
      <vt:lpstr>Vurderingsforretning </vt:lpstr>
      <vt:lpstr>PowerPoint-præsentation</vt:lpstr>
      <vt:lpstr>PowerPoint-præsentation</vt:lpstr>
      <vt:lpstr>PowerPoint-præsentation</vt:lpstr>
      <vt:lpstr>PowerPoint-præsentation</vt:lpstr>
      <vt:lpstr>Forberedelse til jordfordelingen</vt:lpstr>
      <vt:lpstr>En jordfordeling er ikke en almindelig handel </vt:lpstr>
      <vt:lpstr>Alle arealerne skifter ejerskab   på skæringsdatoen</vt:lpstr>
      <vt:lpstr>PowerPoint-præsentation</vt:lpstr>
      <vt:lpstr>PowerPoint-præsentation</vt:lpstr>
      <vt:lpstr>PowerPoint-præsentation</vt:lpstr>
      <vt:lpstr>PowerPoint-præsentation</vt:lpstr>
      <vt:lpstr>PowerPoint-præsentation</vt:lpstr>
      <vt:lpstr>Hvad sker der til kendelsen? </vt:lpstr>
      <vt:lpstr>Hvornår får du dine penge?</vt:lpstr>
      <vt:lpstr>Du betaler for</vt:lpstr>
      <vt:lpstr>PowerPoint-præsentation</vt:lpstr>
      <vt:lpstr>Næste skridt: </vt:lpstr>
      <vt:lpstr>PowerPoint-præsentation</vt:lpstr>
      <vt:lpstr>Hvad skal du foretage dig?</vt:lpstr>
      <vt:lpstr>Hvem kan svare på spørgsmål? </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2019-10-10T09:20:59Z</dcterms:created>
  <dcterms:modified xsi:type="dcterms:W3CDTF">2021-10-28T13:01:21Z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